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media/image56.jpg" ContentType="image/jpeg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60" r:id="rId6"/>
    <p:sldMasterId id="2147483773" r:id="rId7"/>
  </p:sldMasterIdLst>
  <p:notesMasterIdLst>
    <p:notesMasterId r:id="rId34"/>
  </p:notesMasterIdLst>
  <p:handoutMasterIdLst>
    <p:handoutMasterId r:id="rId35"/>
  </p:handoutMasterIdLst>
  <p:sldIdLst>
    <p:sldId id="301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26" r:id="rId17"/>
    <p:sldId id="311" r:id="rId18"/>
    <p:sldId id="312" r:id="rId19"/>
    <p:sldId id="313" r:id="rId20"/>
    <p:sldId id="314" r:id="rId21"/>
    <p:sldId id="325" r:id="rId22"/>
    <p:sldId id="316" r:id="rId23"/>
    <p:sldId id="327" r:id="rId24"/>
    <p:sldId id="317" r:id="rId25"/>
    <p:sldId id="328" r:id="rId26"/>
    <p:sldId id="318" r:id="rId27"/>
    <p:sldId id="319" r:id="rId28"/>
    <p:sldId id="320" r:id="rId29"/>
    <p:sldId id="321" r:id="rId30"/>
    <p:sldId id="322" r:id="rId31"/>
    <p:sldId id="323" r:id="rId32"/>
    <p:sldId id="324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Nunito" pitchFamily="2" charset="77"/>
      <p:regular r:id="rId48"/>
      <p:bold r:id="rId49"/>
      <p:italic r:id="rId50"/>
      <p:boldItalic r:id="rId51"/>
    </p:embeddedFont>
    <p:embeddedFont>
      <p:font typeface="Nunito Light" pitchFamily="2" charset="77"/>
      <p:regular r:id="rId52"/>
      <p:italic r:id="rId53"/>
    </p:embeddedFont>
    <p:embeddedFont>
      <p:font typeface="Poppins ExtraLight" pitchFamily="2" charset="77"/>
      <p:regular r:id="rId54"/>
      <p:italic r:id="rId55"/>
    </p:embeddedFont>
    <p:embeddedFont>
      <p:font typeface="Poppins Thin" pitchFamily="2" charset="77"/>
      <p:regular r:id="rId56"/>
      <p:italic r:id="rId57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009CAB"/>
    <a:srgbClr val="3C3C3C"/>
    <a:srgbClr val="FFFFFF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73C843-D2E4-FF46-9102-5F45B321E907}" v="9" dt="2023-09-18T17:29:06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6" autoAdjust="0"/>
    <p:restoredTop sz="95255" autoAdjust="0"/>
  </p:normalViewPr>
  <p:slideViewPr>
    <p:cSldViewPr snapToGrid="0">
      <p:cViewPr varScale="1">
        <p:scale>
          <a:sx n="92" d="100"/>
          <a:sy n="92" d="100"/>
        </p:scale>
        <p:origin x="856" y="19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4.fntdata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microsoft.com/office/2015/10/relationships/revisionInfo" Target="revisionInfo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1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Mangelschots" userId="d78b7357-4a32-4762-a8e6-4e7ce234dc29" providerId="ADAL" clId="{D8AD6AF3-27B4-4F65-8206-1CDA891834A2}"/>
    <pc:docChg chg="modSld">
      <pc:chgData name="Niels Mangelschots" userId="d78b7357-4a32-4762-a8e6-4e7ce234dc29" providerId="ADAL" clId="{D8AD6AF3-27B4-4F65-8206-1CDA891834A2}" dt="2022-09-18T12:25:32.642" v="1" actId="20577"/>
      <pc:docMkLst>
        <pc:docMk/>
      </pc:docMkLst>
      <pc:sldChg chg="modSp mod">
        <pc:chgData name="Niels Mangelschots" userId="d78b7357-4a32-4762-a8e6-4e7ce234dc29" providerId="ADAL" clId="{D8AD6AF3-27B4-4F65-8206-1CDA891834A2}" dt="2022-09-18T12:25:32.642" v="1" actId="20577"/>
        <pc:sldMkLst>
          <pc:docMk/>
          <pc:sldMk cId="2829539389" sldId="323"/>
        </pc:sldMkLst>
        <pc:spChg chg="mod">
          <ac:chgData name="Niels Mangelschots" userId="d78b7357-4a32-4762-a8e6-4e7ce234dc29" providerId="ADAL" clId="{D8AD6AF3-27B4-4F65-8206-1CDA891834A2}" dt="2022-09-18T12:25:32.642" v="1" actId="20577"/>
          <ac:spMkLst>
            <pc:docMk/>
            <pc:sldMk cId="2829539389" sldId="323"/>
            <ac:spMk id="6" creationId="{319F6E68-FFF4-4049-B338-CEB04384E5B9}"/>
          </ac:spMkLst>
        </pc:spChg>
      </pc:sldChg>
    </pc:docChg>
  </pc:docChgLst>
  <pc:docChgLst>
    <pc:chgData name="Niels Mangelschots" userId="d78b7357-4a32-4762-a8e6-4e7ce234dc29" providerId="ADAL" clId="{45F7C7E7-2A55-4800-9FE6-C17FCD1BC866}"/>
    <pc:docChg chg="undo custSel addSld delSld modSld addMainMaster delMainMaster modMainMaster">
      <pc:chgData name="Niels Mangelschots" userId="d78b7357-4a32-4762-a8e6-4e7ce234dc29" providerId="ADAL" clId="{45F7C7E7-2A55-4800-9FE6-C17FCD1BC866}" dt="2022-08-26T13:49:35.966" v="1750" actId="113"/>
      <pc:docMkLst>
        <pc:docMk/>
      </pc:docMkLst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4125221149" sldId="256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211910650" sldId="257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573945330" sldId="258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4106567982" sldId="259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2315032535" sldId="260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25143740" sldId="261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633511631" sldId="262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1176536009" sldId="266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2239219237" sldId="267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2717361152" sldId="268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1345787686" sldId="269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2320584133" sldId="270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500371762" sldId="272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714178738" sldId="273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718267811" sldId="274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586525674" sldId="276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1863225011" sldId="277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241133359" sldId="278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479617111" sldId="279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060509581" sldId="280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932052736" sldId="281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405153476" sldId="282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4135252230" sldId="283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725597418" sldId="284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4043979919" sldId="285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256772791" sldId="286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1232172950" sldId="287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978630103" sldId="288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465232512" sldId="290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770783326" sldId="291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1221687239" sldId="292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412045553" sldId="293"/>
        </pc:sldMkLst>
      </pc:sldChg>
      <pc:sldChg chg="del">
        <pc:chgData name="Niels Mangelschots" userId="d78b7357-4a32-4762-a8e6-4e7ce234dc29" providerId="ADAL" clId="{45F7C7E7-2A55-4800-9FE6-C17FCD1BC866}" dt="2022-08-18T23:37:13.768" v="2" actId="47"/>
        <pc:sldMkLst>
          <pc:docMk/>
          <pc:sldMk cId="1160860284" sldId="294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3331648900" sldId="296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4273270129" sldId="297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1206687517" sldId="298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1325872355" sldId="299"/>
        </pc:sldMkLst>
      </pc:sldChg>
      <pc:sldChg chg="del">
        <pc:chgData name="Niels Mangelschots" userId="d78b7357-4a32-4762-a8e6-4e7ce234dc29" providerId="ADAL" clId="{45F7C7E7-2A55-4800-9FE6-C17FCD1BC866}" dt="2022-08-18T23:57:41.132" v="461" actId="47"/>
        <pc:sldMkLst>
          <pc:docMk/>
          <pc:sldMk cId="2574256314" sldId="300"/>
        </pc:sldMkLst>
      </pc:sldChg>
      <pc:sldChg chg="modSp add mod modClrScheme chgLayout">
        <pc:chgData name="Niels Mangelschots" userId="d78b7357-4a32-4762-a8e6-4e7ce234dc29" providerId="ADAL" clId="{45F7C7E7-2A55-4800-9FE6-C17FCD1BC866}" dt="2022-08-21T14:10:59.892" v="856" actId="20577"/>
        <pc:sldMkLst>
          <pc:docMk/>
          <pc:sldMk cId="2383516868" sldId="301"/>
        </pc:sldMkLst>
        <pc:spChg chg="mod ord">
          <ac:chgData name="Niels Mangelschots" userId="d78b7357-4a32-4762-a8e6-4e7ce234dc29" providerId="ADAL" clId="{45F7C7E7-2A55-4800-9FE6-C17FCD1BC866}" dt="2022-08-21T14:10:59.892" v="856" actId="20577"/>
          <ac:spMkLst>
            <pc:docMk/>
            <pc:sldMk cId="2383516868" sldId="301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37:20.625" v="4" actId="700"/>
          <ac:spMkLst>
            <pc:docMk/>
            <pc:sldMk cId="2383516868" sldId="301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37:20.625" v="4" actId="700"/>
          <ac:spMkLst>
            <pc:docMk/>
            <pc:sldMk cId="2383516868" sldId="301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37:20.625" v="4" actId="700"/>
          <ac:spMkLst>
            <pc:docMk/>
            <pc:sldMk cId="2383516868" sldId="301"/>
            <ac:spMk id="5" creationId="{00000000-0000-0000-0000-000000000000}"/>
          </ac:spMkLst>
        </pc:spChg>
      </pc:sldChg>
      <pc:sldChg chg="addSp modSp add mod modClrScheme chgLayout">
        <pc:chgData name="Niels Mangelschots" userId="d78b7357-4a32-4762-a8e6-4e7ce234dc29" providerId="ADAL" clId="{45F7C7E7-2A55-4800-9FE6-C17FCD1BC866}" dt="2022-08-26T13:43:24.699" v="1655" actId="5793"/>
        <pc:sldMkLst>
          <pc:docMk/>
          <pc:sldMk cId="138304152" sldId="302"/>
        </pc:sldMkLst>
        <pc:spChg chg="add mod ord">
          <ac:chgData name="Niels Mangelschots" userId="d78b7357-4a32-4762-a8e6-4e7ce234dc29" providerId="ADAL" clId="{45F7C7E7-2A55-4800-9FE6-C17FCD1BC866}" dt="2022-08-21T11:29:24.501" v="789"/>
          <ac:spMkLst>
            <pc:docMk/>
            <pc:sldMk cId="138304152" sldId="302"/>
            <ac:spMk id="2" creationId="{AED87749-BF37-3DA6-271C-463D0098AED6}"/>
          </ac:spMkLst>
        </pc:spChg>
        <pc:spChg chg="mod ord">
          <ac:chgData name="Niels Mangelschots" userId="d78b7357-4a32-4762-a8e6-4e7ce234dc29" providerId="ADAL" clId="{45F7C7E7-2A55-4800-9FE6-C17FCD1BC866}" dt="2022-08-21T11:29:19.832" v="785" actId="700"/>
          <ac:spMkLst>
            <pc:docMk/>
            <pc:sldMk cId="138304152" sldId="302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1T11:29:19.832" v="785" actId="700"/>
          <ac:spMkLst>
            <pc:docMk/>
            <pc:sldMk cId="138304152" sldId="302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1T11:29:19.832" v="785" actId="700"/>
          <ac:spMkLst>
            <pc:docMk/>
            <pc:sldMk cId="138304152" sldId="302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43:24.699" v="1655" actId="5793"/>
          <ac:spMkLst>
            <pc:docMk/>
            <pc:sldMk cId="138304152" sldId="302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1T16:49:51.936" v="995" actId="1076"/>
        <pc:sldMkLst>
          <pc:docMk/>
          <pc:sldMk cId="704153772" sldId="303"/>
        </pc:sldMkLst>
        <pc:spChg chg="mod ord">
          <ac:chgData name="Niels Mangelschots" userId="d78b7357-4a32-4762-a8e6-4e7ce234dc29" providerId="ADAL" clId="{45F7C7E7-2A55-4800-9FE6-C17FCD1BC866}" dt="2022-08-21T11:21:09.626" v="534" actId="20577"/>
          <ac:spMkLst>
            <pc:docMk/>
            <pc:sldMk cId="704153772" sldId="303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39:35.832" v="61" actId="700"/>
          <ac:spMkLst>
            <pc:docMk/>
            <pc:sldMk cId="704153772" sldId="303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39:35.832" v="61" actId="700"/>
          <ac:spMkLst>
            <pc:docMk/>
            <pc:sldMk cId="704153772" sldId="303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1T16:46:22.669" v="957" actId="14100"/>
          <ac:spMkLst>
            <pc:docMk/>
            <pc:sldMk cId="704153772" sldId="303"/>
            <ac:spMk id="6" creationId="{319F6E68-FFF4-4049-B338-CEB04384E5B9}"/>
          </ac:spMkLst>
        </pc:spChg>
        <pc:picChg chg="mod">
          <ac:chgData name="Niels Mangelschots" userId="d78b7357-4a32-4762-a8e6-4e7ce234dc29" providerId="ADAL" clId="{45F7C7E7-2A55-4800-9FE6-C17FCD1BC866}" dt="2022-08-21T16:49:51.936" v="995" actId="1076"/>
          <ac:picMkLst>
            <pc:docMk/>
            <pc:sldMk cId="704153772" sldId="303"/>
            <ac:picMk id="7" creationId="{21D4F6A0-B85E-6621-4FEA-E7E923A62E97}"/>
          </ac:picMkLst>
        </pc:picChg>
        <pc:picChg chg="mod">
          <ac:chgData name="Niels Mangelschots" userId="d78b7357-4a32-4762-a8e6-4e7ce234dc29" providerId="ADAL" clId="{45F7C7E7-2A55-4800-9FE6-C17FCD1BC866}" dt="2022-08-21T16:46:25.617" v="958" actId="1076"/>
          <ac:picMkLst>
            <pc:docMk/>
            <pc:sldMk cId="704153772" sldId="303"/>
            <ac:picMk id="11" creationId="{4D2E3DF0-CDA5-0FFA-2E77-1C839C7D1067}"/>
          </ac:picMkLst>
        </pc:picChg>
      </pc:sldChg>
      <pc:sldChg chg="modSp add mod modClrScheme chgLayout">
        <pc:chgData name="Niels Mangelschots" userId="d78b7357-4a32-4762-a8e6-4e7ce234dc29" providerId="ADAL" clId="{45F7C7E7-2A55-4800-9FE6-C17FCD1BC866}" dt="2022-08-26T13:43:51.294" v="1661" actId="20577"/>
        <pc:sldMkLst>
          <pc:docMk/>
          <pc:sldMk cId="2739572704" sldId="304"/>
        </pc:sldMkLst>
        <pc:spChg chg="mod ord">
          <ac:chgData name="Niels Mangelschots" userId="d78b7357-4a32-4762-a8e6-4e7ce234dc29" providerId="ADAL" clId="{45F7C7E7-2A55-4800-9FE6-C17FCD1BC866}" dt="2022-08-21T11:21:05.609" v="533" actId="20577"/>
          <ac:spMkLst>
            <pc:docMk/>
            <pc:sldMk cId="2739572704" sldId="304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0:27.957" v="75" actId="700"/>
          <ac:spMkLst>
            <pc:docMk/>
            <pc:sldMk cId="2739572704" sldId="304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0:27.957" v="75" actId="700"/>
          <ac:spMkLst>
            <pc:docMk/>
            <pc:sldMk cId="2739572704" sldId="304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43:51.294" v="1661" actId="20577"/>
          <ac:spMkLst>
            <pc:docMk/>
            <pc:sldMk cId="2739572704" sldId="304"/>
            <ac:spMk id="6" creationId="{319F6E68-FFF4-4049-B338-CEB04384E5B9}"/>
          </ac:spMkLst>
        </pc:spChg>
        <pc:picChg chg="mod">
          <ac:chgData name="Niels Mangelschots" userId="d78b7357-4a32-4762-a8e6-4e7ce234dc29" providerId="ADAL" clId="{45F7C7E7-2A55-4800-9FE6-C17FCD1BC866}" dt="2022-08-21T16:46:33.743" v="960" actId="1076"/>
          <ac:picMkLst>
            <pc:docMk/>
            <pc:sldMk cId="2739572704" sldId="304"/>
            <ac:picMk id="7" creationId="{93B80914-85A2-ABE5-E389-81D6870C2443}"/>
          </ac:picMkLst>
        </pc:picChg>
        <pc:picChg chg="mod">
          <ac:chgData name="Niels Mangelschots" userId="d78b7357-4a32-4762-a8e6-4e7ce234dc29" providerId="ADAL" clId="{45F7C7E7-2A55-4800-9FE6-C17FCD1BC866}" dt="2022-08-21T16:46:32.178" v="959" actId="1076"/>
          <ac:picMkLst>
            <pc:docMk/>
            <pc:sldMk cId="2739572704" sldId="304"/>
            <ac:picMk id="9" creationId="{13DB2113-F177-E6EF-AB9D-7522C1F4E711}"/>
          </ac:picMkLst>
        </pc:picChg>
      </pc:sldChg>
      <pc:sldChg chg="modSp add mod modClrScheme chgLayout">
        <pc:chgData name="Niels Mangelschots" userId="d78b7357-4a32-4762-a8e6-4e7ce234dc29" providerId="ADAL" clId="{45F7C7E7-2A55-4800-9FE6-C17FCD1BC866}" dt="2022-08-26T13:24:42.019" v="1359" actId="2711"/>
        <pc:sldMkLst>
          <pc:docMk/>
          <pc:sldMk cId="4268396581" sldId="305"/>
        </pc:sldMkLst>
        <pc:spChg chg="mod ord">
          <ac:chgData name="Niels Mangelschots" userId="d78b7357-4a32-4762-a8e6-4e7ce234dc29" providerId="ADAL" clId="{45F7C7E7-2A55-4800-9FE6-C17FCD1BC866}" dt="2022-08-21T11:21:15.318" v="535" actId="20577"/>
          <ac:spMkLst>
            <pc:docMk/>
            <pc:sldMk cId="4268396581" sldId="305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1:06.774" v="86" actId="700"/>
          <ac:spMkLst>
            <pc:docMk/>
            <pc:sldMk cId="4268396581" sldId="305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1:06.774" v="86" actId="700"/>
          <ac:spMkLst>
            <pc:docMk/>
            <pc:sldMk cId="4268396581" sldId="305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24:42.019" v="1359" actId="2711"/>
          <ac:spMkLst>
            <pc:docMk/>
            <pc:sldMk cId="4268396581" sldId="305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6T13:24:30.614" v="1358" actId="2711"/>
        <pc:sldMkLst>
          <pc:docMk/>
          <pc:sldMk cId="1853491631" sldId="306"/>
        </pc:sldMkLst>
        <pc:spChg chg="mod ord">
          <ac:chgData name="Niels Mangelschots" userId="d78b7357-4a32-4762-a8e6-4e7ce234dc29" providerId="ADAL" clId="{45F7C7E7-2A55-4800-9FE6-C17FCD1BC866}" dt="2022-08-21T11:21:23.131" v="536" actId="20577"/>
          <ac:spMkLst>
            <pc:docMk/>
            <pc:sldMk cId="1853491631" sldId="306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2:07.174" v="138" actId="700"/>
          <ac:spMkLst>
            <pc:docMk/>
            <pc:sldMk cId="1853491631" sldId="306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2:07.174" v="138" actId="700"/>
          <ac:spMkLst>
            <pc:docMk/>
            <pc:sldMk cId="1853491631" sldId="306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8:22.161" v="465" actId="27636"/>
          <ac:spMkLst>
            <pc:docMk/>
            <pc:sldMk cId="1853491631" sldId="306"/>
            <ac:spMk id="6" creationId="{319F6E68-FFF4-4049-B338-CEB04384E5B9}"/>
          </ac:spMkLst>
        </pc:spChg>
        <pc:spChg chg="mod">
          <ac:chgData name="Niels Mangelschots" userId="d78b7357-4a32-4762-a8e6-4e7ce234dc29" providerId="ADAL" clId="{45F7C7E7-2A55-4800-9FE6-C17FCD1BC866}" dt="2022-08-26T13:24:26.124" v="1357" actId="2711"/>
          <ac:spMkLst>
            <pc:docMk/>
            <pc:sldMk cId="1853491631" sldId="306"/>
            <ac:spMk id="11" creationId="{A3FA13F8-5F58-2E42-B98E-3BCDF8457AE4}"/>
          </ac:spMkLst>
        </pc:spChg>
        <pc:spChg chg="mod">
          <ac:chgData name="Niels Mangelschots" userId="d78b7357-4a32-4762-a8e6-4e7ce234dc29" providerId="ADAL" clId="{45F7C7E7-2A55-4800-9FE6-C17FCD1BC866}" dt="2022-08-26T13:24:30.614" v="1358" actId="2711"/>
          <ac:spMkLst>
            <pc:docMk/>
            <pc:sldMk cId="1853491631" sldId="306"/>
            <ac:spMk id="16" creationId="{AE72B31E-C3A6-C249-AAA0-43A614AABB22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1T11:21:33.237" v="538" actId="20577"/>
        <pc:sldMkLst>
          <pc:docMk/>
          <pc:sldMk cId="2964559946" sldId="307"/>
        </pc:sldMkLst>
        <pc:spChg chg="mod ord">
          <ac:chgData name="Niels Mangelschots" userId="d78b7357-4a32-4762-a8e6-4e7ce234dc29" providerId="ADAL" clId="{45F7C7E7-2A55-4800-9FE6-C17FCD1BC866}" dt="2022-08-21T11:21:33.237" v="538" actId="20577"/>
          <ac:spMkLst>
            <pc:docMk/>
            <pc:sldMk cId="2964559946" sldId="307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2:58.834" v="196" actId="700"/>
          <ac:spMkLst>
            <pc:docMk/>
            <pc:sldMk cId="2964559946" sldId="307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2:58.834" v="196" actId="700"/>
          <ac:spMkLst>
            <pc:docMk/>
            <pc:sldMk cId="2964559946" sldId="307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0T11:24:49.799" v="482" actId="20577"/>
          <ac:spMkLst>
            <pc:docMk/>
            <pc:sldMk cId="2964559946" sldId="307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6T13:24:13.720" v="1356" actId="2711"/>
        <pc:sldMkLst>
          <pc:docMk/>
          <pc:sldMk cId="1561209172" sldId="308"/>
        </pc:sldMkLst>
        <pc:spChg chg="mod ord">
          <ac:chgData name="Niels Mangelschots" userId="d78b7357-4a32-4762-a8e6-4e7ce234dc29" providerId="ADAL" clId="{45F7C7E7-2A55-4800-9FE6-C17FCD1BC866}" dt="2022-08-26T13:11:18.802" v="1132" actId="20577"/>
          <ac:spMkLst>
            <pc:docMk/>
            <pc:sldMk cId="1561209172" sldId="308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3:29.601" v="213" actId="700"/>
          <ac:spMkLst>
            <pc:docMk/>
            <pc:sldMk cId="1561209172" sldId="308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3:29.601" v="213" actId="700"/>
          <ac:spMkLst>
            <pc:docMk/>
            <pc:sldMk cId="1561209172" sldId="308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24:13.720" v="1356" actId="2711"/>
          <ac:spMkLst>
            <pc:docMk/>
            <pc:sldMk cId="1561209172" sldId="308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6T13:24:06.746" v="1355" actId="2711"/>
        <pc:sldMkLst>
          <pc:docMk/>
          <pc:sldMk cId="3763453629" sldId="309"/>
        </pc:sldMkLst>
        <pc:spChg chg="mod ord">
          <ac:chgData name="Niels Mangelschots" userId="d78b7357-4a32-4762-a8e6-4e7ce234dc29" providerId="ADAL" clId="{45F7C7E7-2A55-4800-9FE6-C17FCD1BC866}" dt="2022-08-26T13:11:16.833" v="1131" actId="20577"/>
          <ac:spMkLst>
            <pc:docMk/>
            <pc:sldMk cId="3763453629" sldId="309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4:39.259" v="229" actId="700"/>
          <ac:spMkLst>
            <pc:docMk/>
            <pc:sldMk cId="3763453629" sldId="309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4:39.259" v="229" actId="700"/>
          <ac:spMkLst>
            <pc:docMk/>
            <pc:sldMk cId="3763453629" sldId="309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24:06.746" v="1355" actId="2711"/>
          <ac:spMkLst>
            <pc:docMk/>
            <pc:sldMk cId="3763453629" sldId="309"/>
            <ac:spMk id="6" creationId="{319F6E68-FFF4-4049-B338-CEB04384E5B9}"/>
          </ac:spMkLst>
        </pc:spChg>
        <pc:spChg chg="mod">
          <ac:chgData name="Niels Mangelschots" userId="d78b7357-4a32-4762-a8e6-4e7ce234dc29" providerId="ADAL" clId="{45F7C7E7-2A55-4800-9FE6-C17FCD1BC866}" dt="2022-08-21T16:43:55.218" v="918" actId="2085"/>
          <ac:spMkLst>
            <pc:docMk/>
            <pc:sldMk cId="3763453629" sldId="309"/>
            <ac:spMk id="7" creationId="{06414552-E93A-E249-B8DF-209D7ECE222D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6T13:24:01.723" v="1354" actId="2711"/>
        <pc:sldMkLst>
          <pc:docMk/>
          <pc:sldMk cId="1859083844" sldId="310"/>
        </pc:sldMkLst>
        <pc:spChg chg="mod">
          <ac:chgData name="Niels Mangelschots" userId="d78b7357-4a32-4762-a8e6-4e7ce234dc29" providerId="ADAL" clId="{45F7C7E7-2A55-4800-9FE6-C17FCD1BC866}" dt="2022-08-26T13:18:27.171" v="1243" actId="1076"/>
          <ac:spMkLst>
            <pc:docMk/>
            <pc:sldMk cId="1859083844" sldId="310"/>
            <ac:spMk id="2" creationId="{7923C4C8-FF8C-F045-8BDC-6A817256BDD7}"/>
          </ac:spMkLst>
        </pc:spChg>
        <pc:spChg chg="mod ord">
          <ac:chgData name="Niels Mangelschots" userId="d78b7357-4a32-4762-a8e6-4e7ce234dc29" providerId="ADAL" clId="{45F7C7E7-2A55-4800-9FE6-C17FCD1BC866}" dt="2022-08-26T13:11:14.993" v="1130" actId="20577"/>
          <ac:spMkLst>
            <pc:docMk/>
            <pc:sldMk cId="1859083844" sldId="310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5:10.722" v="252" actId="700"/>
          <ac:spMkLst>
            <pc:docMk/>
            <pc:sldMk cId="1859083844" sldId="310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5:10.722" v="252" actId="700"/>
          <ac:spMkLst>
            <pc:docMk/>
            <pc:sldMk cId="1859083844" sldId="310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24:01.723" v="1354" actId="2711"/>
          <ac:spMkLst>
            <pc:docMk/>
            <pc:sldMk cId="1859083844" sldId="310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6T13:25:14.545" v="1362" actId="20577"/>
        <pc:sldMkLst>
          <pc:docMk/>
          <pc:sldMk cId="4252785775" sldId="311"/>
        </pc:sldMkLst>
        <pc:spChg chg="mod ord">
          <ac:chgData name="Niels Mangelschots" userId="d78b7357-4a32-4762-a8e6-4e7ce234dc29" providerId="ADAL" clId="{45F7C7E7-2A55-4800-9FE6-C17FCD1BC866}" dt="2022-08-21T11:23:27.731" v="602" actId="20577"/>
          <ac:spMkLst>
            <pc:docMk/>
            <pc:sldMk cId="4252785775" sldId="311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5:34.975" v="268" actId="700"/>
          <ac:spMkLst>
            <pc:docMk/>
            <pc:sldMk cId="4252785775" sldId="311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5:34.975" v="268" actId="700"/>
          <ac:spMkLst>
            <pc:docMk/>
            <pc:sldMk cId="4252785775" sldId="311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25:14.545" v="1362" actId="20577"/>
          <ac:spMkLst>
            <pc:docMk/>
            <pc:sldMk cId="4252785775" sldId="311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6T13:47:49.305" v="1700" actId="2711"/>
        <pc:sldMkLst>
          <pc:docMk/>
          <pc:sldMk cId="3324830923" sldId="312"/>
        </pc:sldMkLst>
        <pc:spChg chg="mod ord">
          <ac:chgData name="Niels Mangelschots" userId="d78b7357-4a32-4762-a8e6-4e7ce234dc29" providerId="ADAL" clId="{45F7C7E7-2A55-4800-9FE6-C17FCD1BC866}" dt="2022-08-21T11:32:18.848" v="833" actId="20577"/>
          <ac:spMkLst>
            <pc:docMk/>
            <pc:sldMk cId="3324830923" sldId="312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5:54.655" v="271" actId="700"/>
          <ac:spMkLst>
            <pc:docMk/>
            <pc:sldMk cId="3324830923" sldId="312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5:54.655" v="271" actId="700"/>
          <ac:spMkLst>
            <pc:docMk/>
            <pc:sldMk cId="3324830923" sldId="312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23:13.174" v="1352" actId="27636"/>
          <ac:spMkLst>
            <pc:docMk/>
            <pc:sldMk cId="3324830923" sldId="312"/>
            <ac:spMk id="6" creationId="{319F6E68-FFF4-4049-B338-CEB04384E5B9}"/>
          </ac:spMkLst>
        </pc:spChg>
        <pc:spChg chg="mod">
          <ac:chgData name="Niels Mangelschots" userId="d78b7357-4a32-4762-a8e6-4e7ce234dc29" providerId="ADAL" clId="{45F7C7E7-2A55-4800-9FE6-C17FCD1BC866}" dt="2022-08-26T13:47:49.305" v="1700" actId="2711"/>
          <ac:spMkLst>
            <pc:docMk/>
            <pc:sldMk cId="3324830923" sldId="312"/>
            <ac:spMk id="8" creationId="{27072524-FB7A-D741-81E7-E44B480CFA5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6T13:47:19.102" v="1699" actId="27636"/>
        <pc:sldMkLst>
          <pc:docMk/>
          <pc:sldMk cId="2060958912" sldId="313"/>
        </pc:sldMkLst>
        <pc:spChg chg="mod ord">
          <ac:chgData name="Niels Mangelschots" userId="d78b7357-4a32-4762-a8e6-4e7ce234dc29" providerId="ADAL" clId="{45F7C7E7-2A55-4800-9FE6-C17FCD1BC866}" dt="2022-08-21T11:32:15.129" v="829"/>
          <ac:spMkLst>
            <pc:docMk/>
            <pc:sldMk cId="2060958912" sldId="313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7:03.458" v="282" actId="700"/>
          <ac:spMkLst>
            <pc:docMk/>
            <pc:sldMk cId="2060958912" sldId="313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7:03.458" v="282" actId="700"/>
          <ac:spMkLst>
            <pc:docMk/>
            <pc:sldMk cId="2060958912" sldId="313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47:19.102" v="1699" actId="27636"/>
          <ac:spMkLst>
            <pc:docMk/>
            <pc:sldMk cId="2060958912" sldId="313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1T16:43:06.954" v="904" actId="20577"/>
        <pc:sldMkLst>
          <pc:docMk/>
          <pc:sldMk cId="440164458" sldId="314"/>
        </pc:sldMkLst>
        <pc:spChg chg="mod ord">
          <ac:chgData name="Niels Mangelschots" userId="d78b7357-4a32-4762-a8e6-4e7ce234dc29" providerId="ADAL" clId="{45F7C7E7-2A55-4800-9FE6-C17FCD1BC866}" dt="2022-08-21T11:26:18.383" v="717" actId="20577"/>
          <ac:spMkLst>
            <pc:docMk/>
            <pc:sldMk cId="440164458" sldId="314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7:19.554" v="285" actId="700"/>
          <ac:spMkLst>
            <pc:docMk/>
            <pc:sldMk cId="440164458" sldId="314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7:19.554" v="285" actId="700"/>
          <ac:spMkLst>
            <pc:docMk/>
            <pc:sldMk cId="440164458" sldId="314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1T16:43:06.954" v="904" actId="20577"/>
          <ac:spMkLst>
            <pc:docMk/>
            <pc:sldMk cId="440164458" sldId="314"/>
            <ac:spMk id="6" creationId="{319F6E68-FFF4-4049-B338-CEB04384E5B9}"/>
          </ac:spMkLst>
        </pc:spChg>
      </pc:sldChg>
      <pc:sldChg chg="modSp add del mod modClrScheme chgLayout">
        <pc:chgData name="Niels Mangelschots" userId="d78b7357-4a32-4762-a8e6-4e7ce234dc29" providerId="ADAL" clId="{45F7C7E7-2A55-4800-9FE6-C17FCD1BC866}" dt="2022-08-21T11:28:55.525" v="784" actId="47"/>
        <pc:sldMkLst>
          <pc:docMk/>
          <pc:sldMk cId="1106044305" sldId="315"/>
        </pc:sldMkLst>
        <pc:spChg chg="mod ord">
          <ac:chgData name="Niels Mangelschots" userId="d78b7357-4a32-4762-a8e6-4e7ce234dc29" providerId="ADAL" clId="{45F7C7E7-2A55-4800-9FE6-C17FCD1BC866}" dt="2022-08-21T11:27:38.143" v="739" actId="403"/>
          <ac:spMkLst>
            <pc:docMk/>
            <pc:sldMk cId="1106044305" sldId="315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7:40.340" v="294" actId="27636"/>
          <ac:spMkLst>
            <pc:docMk/>
            <pc:sldMk cId="1106044305" sldId="315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7:40.323" v="292" actId="700"/>
          <ac:spMkLst>
            <pc:docMk/>
            <pc:sldMk cId="1106044305" sldId="315"/>
            <ac:spMk id="12" creationId="{93BF7AD6-9216-4B42-B7FE-C10E7DBAEF2F}"/>
          </ac:spMkLst>
        </pc:spChg>
        <pc:spChg chg="mod ord">
          <ac:chgData name="Niels Mangelschots" userId="d78b7357-4a32-4762-a8e6-4e7ce234dc29" providerId="ADAL" clId="{45F7C7E7-2A55-4800-9FE6-C17FCD1BC866}" dt="2022-08-18T23:47:40.323" v="292" actId="700"/>
          <ac:spMkLst>
            <pc:docMk/>
            <pc:sldMk cId="1106044305" sldId="315"/>
            <ac:spMk id="19" creationId="{CC159B38-F1D6-4678-BFCE-19CEA59772CD}"/>
          </ac:spMkLst>
        </pc:spChg>
        <pc:picChg chg="mod">
          <ac:chgData name="Niels Mangelschots" userId="d78b7357-4a32-4762-a8e6-4e7ce234dc29" providerId="ADAL" clId="{45F7C7E7-2A55-4800-9FE6-C17FCD1BC866}" dt="2022-08-18T23:48:45.511" v="326" actId="1076"/>
          <ac:picMkLst>
            <pc:docMk/>
            <pc:sldMk cId="1106044305" sldId="315"/>
            <ac:picMk id="18" creationId="{C5B3B1C2-272E-EF4D-8346-439D0E351765}"/>
          </ac:picMkLst>
        </pc:picChg>
      </pc:sldChg>
      <pc:sldChg chg="addSp delSp modSp add mod modClrScheme chgLayout">
        <pc:chgData name="Niels Mangelschots" userId="d78b7357-4a32-4762-a8e6-4e7ce234dc29" providerId="ADAL" clId="{45F7C7E7-2A55-4800-9FE6-C17FCD1BC866}" dt="2022-08-26T13:45:03.255" v="1667" actId="2711"/>
        <pc:sldMkLst>
          <pc:docMk/>
          <pc:sldMk cId="3071702177" sldId="316"/>
        </pc:sldMkLst>
        <pc:spChg chg="mod ord">
          <ac:chgData name="Niels Mangelschots" userId="d78b7357-4a32-4762-a8e6-4e7ce234dc29" providerId="ADAL" clId="{45F7C7E7-2A55-4800-9FE6-C17FCD1BC866}" dt="2022-08-21T11:32:10.371" v="828"/>
          <ac:spMkLst>
            <pc:docMk/>
            <pc:sldMk cId="3071702177" sldId="316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9:17.658" v="327" actId="700"/>
          <ac:spMkLst>
            <pc:docMk/>
            <pc:sldMk cId="3071702177" sldId="316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9:17.658" v="327" actId="700"/>
          <ac:spMkLst>
            <pc:docMk/>
            <pc:sldMk cId="3071702177" sldId="316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45:03.255" v="1667" actId="2711"/>
          <ac:spMkLst>
            <pc:docMk/>
            <pc:sldMk cId="3071702177" sldId="316"/>
            <ac:spMk id="6" creationId="{319F6E68-FFF4-4049-B338-CEB04384E5B9}"/>
          </ac:spMkLst>
        </pc:spChg>
        <pc:spChg chg="mod">
          <ac:chgData name="Niels Mangelschots" userId="d78b7357-4a32-4762-a8e6-4e7ce234dc29" providerId="ADAL" clId="{45F7C7E7-2A55-4800-9FE6-C17FCD1BC866}" dt="2022-08-26T13:39:21.055" v="1617" actId="1076"/>
          <ac:spMkLst>
            <pc:docMk/>
            <pc:sldMk cId="3071702177" sldId="316"/>
            <ac:spMk id="8" creationId="{BE4DC75D-871D-4D46-B949-F9CCF790C65E}"/>
          </ac:spMkLst>
        </pc:spChg>
        <pc:picChg chg="del">
          <ac:chgData name="Niels Mangelschots" userId="d78b7357-4a32-4762-a8e6-4e7ce234dc29" providerId="ADAL" clId="{45F7C7E7-2A55-4800-9FE6-C17FCD1BC866}" dt="2022-08-26T13:38:57.250" v="1611" actId="478"/>
          <ac:picMkLst>
            <pc:docMk/>
            <pc:sldMk cId="3071702177" sldId="316"/>
            <ac:picMk id="7" creationId="{0C8BA75D-EC28-964E-9460-F0C6B036697E}"/>
          </ac:picMkLst>
        </pc:picChg>
        <pc:picChg chg="add mod">
          <ac:chgData name="Niels Mangelschots" userId="d78b7357-4a32-4762-a8e6-4e7ce234dc29" providerId="ADAL" clId="{45F7C7E7-2A55-4800-9FE6-C17FCD1BC866}" dt="2022-08-26T13:39:17.966" v="1616" actId="1076"/>
          <ac:picMkLst>
            <pc:docMk/>
            <pc:sldMk cId="3071702177" sldId="316"/>
            <ac:picMk id="9" creationId="{2576D55D-4FD3-2103-8E28-A83D1119AD94}"/>
          </ac:picMkLst>
        </pc:picChg>
      </pc:sldChg>
      <pc:sldChg chg="addSp delSp modSp add mod modClrScheme chgLayout">
        <pc:chgData name="Niels Mangelschots" userId="d78b7357-4a32-4762-a8e6-4e7ce234dc29" providerId="ADAL" clId="{45F7C7E7-2A55-4800-9FE6-C17FCD1BC866}" dt="2022-08-26T13:45:08.370" v="1668" actId="2711"/>
        <pc:sldMkLst>
          <pc:docMk/>
          <pc:sldMk cId="1693053412" sldId="317"/>
        </pc:sldMkLst>
        <pc:spChg chg="mod ord">
          <ac:chgData name="Niels Mangelschots" userId="d78b7357-4a32-4762-a8e6-4e7ce234dc29" providerId="ADAL" clId="{45F7C7E7-2A55-4800-9FE6-C17FCD1BC866}" dt="2022-08-21T11:32:09.552" v="827"/>
          <ac:spMkLst>
            <pc:docMk/>
            <pc:sldMk cId="1693053412" sldId="317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9:46.181" v="330" actId="700"/>
          <ac:spMkLst>
            <pc:docMk/>
            <pc:sldMk cId="1693053412" sldId="317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49:46.181" v="330" actId="700"/>
          <ac:spMkLst>
            <pc:docMk/>
            <pc:sldMk cId="1693053412" sldId="317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45:08.370" v="1668" actId="2711"/>
          <ac:spMkLst>
            <pc:docMk/>
            <pc:sldMk cId="1693053412" sldId="317"/>
            <ac:spMk id="6" creationId="{319F6E68-FFF4-4049-B338-CEB04384E5B9}"/>
          </ac:spMkLst>
        </pc:spChg>
        <pc:spChg chg="mod">
          <ac:chgData name="Niels Mangelschots" userId="d78b7357-4a32-4762-a8e6-4e7ce234dc29" providerId="ADAL" clId="{45F7C7E7-2A55-4800-9FE6-C17FCD1BC866}" dt="2022-08-26T13:40:11.095" v="1629" actId="1076"/>
          <ac:spMkLst>
            <pc:docMk/>
            <pc:sldMk cId="1693053412" sldId="317"/>
            <ac:spMk id="8" creationId="{196BEB59-668B-4E42-AE14-E130C1FFCBA3}"/>
          </ac:spMkLst>
        </pc:spChg>
        <pc:picChg chg="del">
          <ac:chgData name="Niels Mangelschots" userId="d78b7357-4a32-4762-a8e6-4e7ce234dc29" providerId="ADAL" clId="{45F7C7E7-2A55-4800-9FE6-C17FCD1BC866}" dt="2022-08-26T13:39:39.841" v="1623" actId="478"/>
          <ac:picMkLst>
            <pc:docMk/>
            <pc:sldMk cId="1693053412" sldId="317"/>
            <ac:picMk id="7" creationId="{877CBD12-F290-134F-85CF-3C3BB511C4DC}"/>
          </ac:picMkLst>
        </pc:picChg>
        <pc:picChg chg="add mod">
          <ac:chgData name="Niels Mangelschots" userId="d78b7357-4a32-4762-a8e6-4e7ce234dc29" providerId="ADAL" clId="{45F7C7E7-2A55-4800-9FE6-C17FCD1BC866}" dt="2022-08-26T13:40:07.550" v="1628" actId="1076"/>
          <ac:picMkLst>
            <pc:docMk/>
            <pc:sldMk cId="1693053412" sldId="317"/>
            <ac:picMk id="9" creationId="{41D4410E-90D0-AB04-FF70-8968117312A4}"/>
          </ac:picMkLst>
        </pc:picChg>
      </pc:sldChg>
      <pc:sldChg chg="addSp delSp modSp add mod modClrScheme chgLayout">
        <pc:chgData name="Niels Mangelschots" userId="d78b7357-4a32-4762-a8e6-4e7ce234dc29" providerId="ADAL" clId="{45F7C7E7-2A55-4800-9FE6-C17FCD1BC866}" dt="2022-08-26T13:49:19.210" v="1748" actId="1076"/>
        <pc:sldMkLst>
          <pc:docMk/>
          <pc:sldMk cId="1564223102" sldId="318"/>
        </pc:sldMkLst>
        <pc:spChg chg="mod ord">
          <ac:chgData name="Niels Mangelschots" userId="d78b7357-4a32-4762-a8e6-4e7ce234dc29" providerId="ADAL" clId="{45F7C7E7-2A55-4800-9FE6-C17FCD1BC866}" dt="2022-08-21T11:32:08.659" v="826"/>
          <ac:spMkLst>
            <pc:docMk/>
            <pc:sldMk cId="1564223102" sldId="318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0:54.248" v="352" actId="700"/>
          <ac:spMkLst>
            <pc:docMk/>
            <pc:sldMk cId="1564223102" sldId="318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0:54.248" v="352" actId="700"/>
          <ac:spMkLst>
            <pc:docMk/>
            <pc:sldMk cId="1564223102" sldId="318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45:19.691" v="1671" actId="2711"/>
          <ac:spMkLst>
            <pc:docMk/>
            <pc:sldMk cId="1564223102" sldId="318"/>
            <ac:spMk id="6" creationId="{319F6E68-FFF4-4049-B338-CEB04384E5B9}"/>
          </ac:spMkLst>
        </pc:spChg>
        <pc:spChg chg="mod">
          <ac:chgData name="Niels Mangelschots" userId="d78b7357-4a32-4762-a8e6-4e7ce234dc29" providerId="ADAL" clId="{45F7C7E7-2A55-4800-9FE6-C17FCD1BC866}" dt="2022-08-26T13:49:15.719" v="1747" actId="1076"/>
          <ac:spMkLst>
            <pc:docMk/>
            <pc:sldMk cId="1564223102" sldId="318"/>
            <ac:spMk id="8" creationId="{C3B18738-08C3-2E41-9A79-68F56E61BD04}"/>
          </ac:spMkLst>
        </pc:spChg>
        <pc:picChg chg="add mod">
          <ac:chgData name="Niels Mangelschots" userId="d78b7357-4a32-4762-a8e6-4e7ce234dc29" providerId="ADAL" clId="{45F7C7E7-2A55-4800-9FE6-C17FCD1BC866}" dt="2022-08-26T13:49:19.210" v="1748" actId="1076"/>
          <ac:picMkLst>
            <pc:docMk/>
            <pc:sldMk cId="1564223102" sldId="318"/>
            <ac:picMk id="7" creationId="{338CE064-1E25-8190-3CC7-F40D3B510E83}"/>
          </ac:picMkLst>
        </pc:picChg>
        <pc:picChg chg="del mod">
          <ac:chgData name="Niels Mangelschots" userId="d78b7357-4a32-4762-a8e6-4e7ce234dc29" providerId="ADAL" clId="{45F7C7E7-2A55-4800-9FE6-C17FCD1BC866}" dt="2022-08-26T13:49:07.343" v="1743" actId="478"/>
          <ac:picMkLst>
            <pc:docMk/>
            <pc:sldMk cId="1564223102" sldId="318"/>
            <ac:picMk id="11" creationId="{C240312A-5347-6C45-9F99-59A806B5BB00}"/>
          </ac:picMkLst>
        </pc:picChg>
      </pc:sldChg>
      <pc:sldChg chg="addSp delSp modSp add mod modClrScheme chgLayout">
        <pc:chgData name="Niels Mangelschots" userId="d78b7357-4a32-4762-a8e6-4e7ce234dc29" providerId="ADAL" clId="{45F7C7E7-2A55-4800-9FE6-C17FCD1BC866}" dt="2022-08-26T13:35:52.190" v="1573" actId="1076"/>
        <pc:sldMkLst>
          <pc:docMk/>
          <pc:sldMk cId="19616649" sldId="319"/>
        </pc:sldMkLst>
        <pc:spChg chg="mod ord">
          <ac:chgData name="Niels Mangelschots" userId="d78b7357-4a32-4762-a8e6-4e7ce234dc29" providerId="ADAL" clId="{45F7C7E7-2A55-4800-9FE6-C17FCD1BC866}" dt="2022-08-21T11:28:20.826" v="773" actId="20577"/>
          <ac:spMkLst>
            <pc:docMk/>
            <pc:sldMk cId="19616649" sldId="319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2:40.657" v="380" actId="700"/>
          <ac:spMkLst>
            <pc:docMk/>
            <pc:sldMk cId="19616649" sldId="319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2:40.657" v="380" actId="700"/>
          <ac:spMkLst>
            <pc:docMk/>
            <pc:sldMk cId="19616649" sldId="319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1T16:41:28.819" v="878" actId="27636"/>
          <ac:spMkLst>
            <pc:docMk/>
            <pc:sldMk cId="19616649" sldId="319"/>
            <ac:spMk id="6" creationId="{319F6E68-FFF4-4049-B338-CEB04384E5B9}"/>
          </ac:spMkLst>
        </pc:spChg>
        <pc:spChg chg="mod">
          <ac:chgData name="Niels Mangelschots" userId="d78b7357-4a32-4762-a8e6-4e7ce234dc29" providerId="ADAL" clId="{45F7C7E7-2A55-4800-9FE6-C17FCD1BC866}" dt="2022-08-26T13:33:24.729" v="1568" actId="20577"/>
          <ac:spMkLst>
            <pc:docMk/>
            <pc:sldMk cId="19616649" sldId="319"/>
            <ac:spMk id="8" creationId="{818E9306-71FD-864E-8996-8E5BDB526312}"/>
          </ac:spMkLst>
        </pc:spChg>
        <pc:picChg chg="add mod">
          <ac:chgData name="Niels Mangelschots" userId="d78b7357-4a32-4762-a8e6-4e7ce234dc29" providerId="ADAL" clId="{45F7C7E7-2A55-4800-9FE6-C17FCD1BC866}" dt="2022-08-26T13:35:52.190" v="1573" actId="1076"/>
          <ac:picMkLst>
            <pc:docMk/>
            <pc:sldMk cId="19616649" sldId="319"/>
            <ac:picMk id="7" creationId="{7C3135D3-E43C-A156-D126-D20DCCA5E916}"/>
          </ac:picMkLst>
        </pc:picChg>
        <pc:picChg chg="del mod">
          <ac:chgData name="Niels Mangelschots" userId="d78b7357-4a32-4762-a8e6-4e7ce234dc29" providerId="ADAL" clId="{45F7C7E7-2A55-4800-9FE6-C17FCD1BC866}" dt="2022-08-26T13:35:06.388" v="1569" actId="478"/>
          <ac:picMkLst>
            <pc:docMk/>
            <pc:sldMk cId="19616649" sldId="319"/>
            <ac:picMk id="11" creationId="{2AF4D0EE-18D4-4E4D-92BD-2BAD1D3840C0}"/>
          </ac:picMkLst>
        </pc:picChg>
      </pc:sldChg>
      <pc:sldChg chg="modSp add mod modClrScheme chgLayout">
        <pc:chgData name="Niels Mangelschots" userId="d78b7357-4a32-4762-a8e6-4e7ce234dc29" providerId="ADAL" clId="{45F7C7E7-2A55-4800-9FE6-C17FCD1BC866}" dt="2022-08-26T13:49:35.966" v="1750" actId="113"/>
        <pc:sldMkLst>
          <pc:docMk/>
          <pc:sldMk cId="2575496348" sldId="320"/>
        </pc:sldMkLst>
        <pc:spChg chg="mod ord">
          <ac:chgData name="Niels Mangelschots" userId="d78b7357-4a32-4762-a8e6-4e7ce234dc29" providerId="ADAL" clId="{45F7C7E7-2A55-4800-9FE6-C17FCD1BC866}" dt="2022-08-26T13:42:50.276" v="1647" actId="20577"/>
          <ac:spMkLst>
            <pc:docMk/>
            <pc:sldMk cId="2575496348" sldId="320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2:22.437" v="378" actId="700"/>
          <ac:spMkLst>
            <pc:docMk/>
            <pc:sldMk cId="2575496348" sldId="320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2:22.437" v="378" actId="700"/>
          <ac:spMkLst>
            <pc:docMk/>
            <pc:sldMk cId="2575496348" sldId="320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49:35.966" v="1750" actId="113"/>
          <ac:spMkLst>
            <pc:docMk/>
            <pc:sldMk cId="2575496348" sldId="320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6T13:47:02.888" v="1693" actId="2711"/>
        <pc:sldMkLst>
          <pc:docMk/>
          <pc:sldMk cId="3277862394" sldId="321"/>
        </pc:sldMkLst>
        <pc:spChg chg="mod ord">
          <ac:chgData name="Niels Mangelschots" userId="d78b7357-4a32-4762-a8e6-4e7ce234dc29" providerId="ADAL" clId="{45F7C7E7-2A55-4800-9FE6-C17FCD1BC866}" dt="2022-08-21T11:31:44.247" v="823"/>
          <ac:spMkLst>
            <pc:docMk/>
            <pc:sldMk cId="3277862394" sldId="321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5:54.343" v="430" actId="700"/>
          <ac:spMkLst>
            <pc:docMk/>
            <pc:sldMk cId="3277862394" sldId="321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5:54.343" v="430" actId="700"/>
          <ac:spMkLst>
            <pc:docMk/>
            <pc:sldMk cId="3277862394" sldId="321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47:02.888" v="1693" actId="2711"/>
          <ac:spMkLst>
            <pc:docMk/>
            <pc:sldMk cId="3277862394" sldId="321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6T13:46:47.660" v="1692" actId="120"/>
        <pc:sldMkLst>
          <pc:docMk/>
          <pc:sldMk cId="3514130262" sldId="322"/>
        </pc:sldMkLst>
        <pc:spChg chg="mod ord">
          <ac:chgData name="Niels Mangelschots" userId="d78b7357-4a32-4762-a8e6-4e7ce234dc29" providerId="ADAL" clId="{45F7C7E7-2A55-4800-9FE6-C17FCD1BC866}" dt="2022-08-18T23:56:26.847" v="439" actId="255"/>
          <ac:spMkLst>
            <pc:docMk/>
            <pc:sldMk cId="3514130262" sldId="322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6:19.216" v="437" actId="700"/>
          <ac:spMkLst>
            <pc:docMk/>
            <pc:sldMk cId="3514130262" sldId="322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6:19.216" v="437" actId="700"/>
          <ac:spMkLst>
            <pc:docMk/>
            <pc:sldMk cId="3514130262" sldId="322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6T13:46:47.660" v="1692" actId="120"/>
          <ac:spMkLst>
            <pc:docMk/>
            <pc:sldMk cId="3514130262" sldId="322"/>
            <ac:spMk id="6" creationId="{319F6E68-FFF4-4049-B338-CEB04384E5B9}"/>
          </ac:spMkLst>
        </pc:spChg>
      </pc:sldChg>
      <pc:sldChg chg="modSp add mod modClrScheme chgLayout">
        <pc:chgData name="Niels Mangelschots" userId="d78b7357-4a32-4762-a8e6-4e7ce234dc29" providerId="ADAL" clId="{45F7C7E7-2A55-4800-9FE6-C17FCD1BC866}" dt="2022-08-21T16:48:48.896" v="984" actId="20577"/>
        <pc:sldMkLst>
          <pc:docMk/>
          <pc:sldMk cId="2829539389" sldId="323"/>
        </pc:sldMkLst>
        <pc:spChg chg="mod ord">
          <ac:chgData name="Niels Mangelschots" userId="d78b7357-4a32-4762-a8e6-4e7ce234dc29" providerId="ADAL" clId="{45F7C7E7-2A55-4800-9FE6-C17FCD1BC866}" dt="2022-08-21T11:28:29.645" v="777" actId="20577"/>
          <ac:spMkLst>
            <pc:docMk/>
            <pc:sldMk cId="2829539389" sldId="323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6:58.346" v="453" actId="700"/>
          <ac:spMkLst>
            <pc:docMk/>
            <pc:sldMk cId="2829539389" sldId="323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6:58.346" v="453" actId="700"/>
          <ac:spMkLst>
            <pc:docMk/>
            <pc:sldMk cId="2829539389" sldId="323"/>
            <ac:spMk id="5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21T16:48:48.896" v="984" actId="20577"/>
          <ac:spMkLst>
            <pc:docMk/>
            <pc:sldMk cId="2829539389" sldId="323"/>
            <ac:spMk id="6" creationId="{319F6E68-FFF4-4049-B338-CEB04384E5B9}"/>
          </ac:spMkLst>
        </pc:spChg>
      </pc:sldChg>
      <pc:sldChg chg="addSp delSp modSp add mod modClrScheme chgLayout">
        <pc:chgData name="Niels Mangelschots" userId="d78b7357-4a32-4762-a8e6-4e7ce234dc29" providerId="ADAL" clId="{45F7C7E7-2A55-4800-9FE6-C17FCD1BC866}" dt="2022-08-18T23:57:28.334" v="460" actId="27636"/>
        <pc:sldMkLst>
          <pc:docMk/>
          <pc:sldMk cId="3260502042" sldId="324"/>
        </pc:sldMkLst>
        <pc:spChg chg="add mod ord">
          <ac:chgData name="Niels Mangelschots" userId="d78b7357-4a32-4762-a8e6-4e7ce234dc29" providerId="ADAL" clId="{45F7C7E7-2A55-4800-9FE6-C17FCD1BC866}" dt="2022-08-18T23:57:28.316" v="459" actId="700"/>
          <ac:spMkLst>
            <pc:docMk/>
            <pc:sldMk cId="3260502042" sldId="324"/>
            <ac:spMk id="2" creationId="{ACCD349A-F904-E3C5-7698-FF4DE942288F}"/>
          </ac:spMkLst>
        </pc:spChg>
        <pc:spChg chg="mod ord">
          <ac:chgData name="Niels Mangelschots" userId="d78b7357-4a32-4762-a8e6-4e7ce234dc29" providerId="ADAL" clId="{45F7C7E7-2A55-4800-9FE6-C17FCD1BC866}" dt="2022-08-18T23:57:28.316" v="459" actId="700"/>
          <ac:spMkLst>
            <pc:docMk/>
            <pc:sldMk cId="3260502042" sldId="324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45F7C7E7-2A55-4800-9FE6-C17FCD1BC866}" dt="2022-08-18T23:57:28.334" v="460" actId="27636"/>
          <ac:spMkLst>
            <pc:docMk/>
            <pc:sldMk cId="3260502042" sldId="324"/>
            <ac:spMk id="4" creationId="{00000000-0000-0000-0000-000000000000}"/>
          </ac:spMkLst>
        </pc:spChg>
        <pc:spChg chg="del mod ord">
          <ac:chgData name="Niels Mangelschots" userId="d78b7357-4a32-4762-a8e6-4e7ce234dc29" providerId="ADAL" clId="{45F7C7E7-2A55-4800-9FE6-C17FCD1BC866}" dt="2022-08-18T23:57:28.316" v="459" actId="700"/>
          <ac:spMkLst>
            <pc:docMk/>
            <pc:sldMk cId="3260502042" sldId="324"/>
            <ac:spMk id="9" creationId="{FAF42780-A35B-4B54-BD6A-12AD463F4593}"/>
          </ac:spMkLst>
        </pc:spChg>
      </pc:sldChg>
      <pc:sldChg chg="addSp modSp add mod">
        <pc:chgData name="Niels Mangelschots" userId="d78b7357-4a32-4762-a8e6-4e7ce234dc29" providerId="ADAL" clId="{45F7C7E7-2A55-4800-9FE6-C17FCD1BC866}" dt="2022-08-21T11:28:53.572" v="783"/>
        <pc:sldMkLst>
          <pc:docMk/>
          <pc:sldMk cId="1488813633" sldId="325"/>
        </pc:sldMkLst>
        <pc:spChg chg="mod">
          <ac:chgData name="Niels Mangelschots" userId="d78b7357-4a32-4762-a8e6-4e7ce234dc29" providerId="ADAL" clId="{45F7C7E7-2A55-4800-9FE6-C17FCD1BC866}" dt="2022-08-21T11:28:50.042" v="782" actId="27636"/>
          <ac:spMkLst>
            <pc:docMk/>
            <pc:sldMk cId="1488813633" sldId="325"/>
            <ac:spMk id="6" creationId="{319F6E68-FFF4-4049-B338-CEB04384E5B9}"/>
          </ac:spMkLst>
        </pc:spChg>
        <pc:picChg chg="add mod">
          <ac:chgData name="Niels Mangelschots" userId="d78b7357-4a32-4762-a8e6-4e7ce234dc29" providerId="ADAL" clId="{45F7C7E7-2A55-4800-9FE6-C17FCD1BC866}" dt="2022-08-21T11:28:53.572" v="783"/>
          <ac:picMkLst>
            <pc:docMk/>
            <pc:sldMk cId="1488813633" sldId="325"/>
            <ac:picMk id="2" creationId="{71DCB8FE-D206-3D48-2BB4-552065182014}"/>
          </ac:picMkLst>
        </pc:picChg>
      </pc:sldChg>
      <pc:sldChg chg="modSp add mod">
        <pc:chgData name="Niels Mangelschots" userId="d78b7357-4a32-4762-a8e6-4e7ce234dc29" providerId="ADAL" clId="{45F7C7E7-2A55-4800-9FE6-C17FCD1BC866}" dt="2022-08-26T13:23:56.146" v="1353" actId="2711"/>
        <pc:sldMkLst>
          <pc:docMk/>
          <pc:sldMk cId="1861582728" sldId="326"/>
        </pc:sldMkLst>
        <pc:spChg chg="mod">
          <ac:chgData name="Niels Mangelschots" userId="d78b7357-4a32-4762-a8e6-4e7ce234dc29" providerId="ADAL" clId="{45F7C7E7-2A55-4800-9FE6-C17FCD1BC866}" dt="2022-08-26T13:19:22.133" v="1250" actId="20577"/>
          <ac:spMkLst>
            <pc:docMk/>
            <pc:sldMk cId="1861582728" sldId="326"/>
            <ac:spMk id="2" creationId="{7923C4C8-FF8C-F045-8BDC-6A817256BDD7}"/>
          </ac:spMkLst>
        </pc:spChg>
        <pc:spChg chg="mod">
          <ac:chgData name="Niels Mangelschots" userId="d78b7357-4a32-4762-a8e6-4e7ce234dc29" providerId="ADAL" clId="{45F7C7E7-2A55-4800-9FE6-C17FCD1BC866}" dt="2022-08-26T13:12:10.213" v="1156" actId="20577"/>
          <ac:spMkLst>
            <pc:docMk/>
            <pc:sldMk cId="1861582728" sldId="326"/>
            <ac:spMk id="3" creationId="{00000000-0000-0000-0000-000000000000}"/>
          </ac:spMkLst>
        </pc:spChg>
        <pc:spChg chg="mod">
          <ac:chgData name="Niels Mangelschots" userId="d78b7357-4a32-4762-a8e6-4e7ce234dc29" providerId="ADAL" clId="{45F7C7E7-2A55-4800-9FE6-C17FCD1BC866}" dt="2022-08-26T13:23:56.146" v="1353" actId="2711"/>
          <ac:spMkLst>
            <pc:docMk/>
            <pc:sldMk cId="1861582728" sldId="326"/>
            <ac:spMk id="6" creationId="{319F6E68-FFF4-4049-B338-CEB04384E5B9}"/>
          </ac:spMkLst>
        </pc:spChg>
      </pc:sldChg>
      <pc:sldMasterChg chg="add del addSldLayout delSldLayout">
        <pc:chgData name="Niels Mangelschots" userId="d78b7357-4a32-4762-a8e6-4e7ce234dc29" providerId="ADAL" clId="{45F7C7E7-2A55-4800-9FE6-C17FCD1BC866}" dt="2022-08-18T23:57:28.316" v="459" actId="700"/>
        <pc:sldMasterMkLst>
          <pc:docMk/>
          <pc:sldMasterMk cId="0" sldId="2147483648"/>
        </pc:sldMasterMkLst>
        <pc:sldLayoutChg chg="add del">
          <pc:chgData name="Niels Mangelschots" userId="d78b7357-4a32-4762-a8e6-4e7ce234dc29" providerId="ADAL" clId="{45F7C7E7-2A55-4800-9FE6-C17FCD1BC866}" dt="2022-08-18T23:57:28.316" v="459" actId="700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Niels Mangelschots" userId="d78b7357-4a32-4762-a8e6-4e7ce234dc29" providerId="ADAL" clId="{45F7C7E7-2A55-4800-9FE6-C17FCD1BC866}" dt="2022-08-18T23:57:28.316" v="459" actId="700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Niels Mangelschots" userId="d78b7357-4a32-4762-a8e6-4e7ce234dc29" providerId="ADAL" clId="{45F7C7E7-2A55-4800-9FE6-C17FCD1BC866}" dt="2022-08-18T23:57:28.316" v="459" actId="700"/>
          <pc:sldLayoutMkLst>
            <pc:docMk/>
            <pc:sldMasterMk cId="0" sldId="2147483648"/>
            <pc:sldLayoutMk cId="0" sldId="2147483661"/>
          </pc:sldLayoutMkLst>
        </pc:sldLayoutChg>
        <pc:sldLayoutChg chg="add del">
          <pc:chgData name="Niels Mangelschots" userId="d78b7357-4a32-4762-a8e6-4e7ce234dc29" providerId="ADAL" clId="{45F7C7E7-2A55-4800-9FE6-C17FCD1BC866}" dt="2022-08-18T23:57:28.316" v="459" actId="700"/>
          <pc:sldLayoutMkLst>
            <pc:docMk/>
            <pc:sldMasterMk cId="0" sldId="2147483648"/>
            <pc:sldLayoutMk cId="0" sldId="2147483678"/>
          </pc:sldLayoutMkLst>
        </pc:sldLayoutChg>
        <pc:sldLayoutChg chg="add del">
          <pc:chgData name="Niels Mangelschots" userId="d78b7357-4a32-4762-a8e6-4e7ce234dc29" providerId="ADAL" clId="{45F7C7E7-2A55-4800-9FE6-C17FCD1BC866}" dt="2022-08-18T23:57:28.316" v="459" actId="700"/>
          <pc:sldLayoutMkLst>
            <pc:docMk/>
            <pc:sldMasterMk cId="0" sldId="2147483648"/>
            <pc:sldLayoutMk cId="0" sldId="2147483679"/>
          </pc:sldLayoutMkLst>
        </pc:sldLayoutChg>
        <pc:sldLayoutChg chg="add del">
          <pc:chgData name="Niels Mangelschots" userId="d78b7357-4a32-4762-a8e6-4e7ce234dc29" providerId="ADAL" clId="{45F7C7E7-2A55-4800-9FE6-C17FCD1BC866}" dt="2022-08-18T23:57:28.316" v="459" actId="700"/>
          <pc:sldLayoutMkLst>
            <pc:docMk/>
            <pc:sldMasterMk cId="0" sldId="2147483648"/>
            <pc:sldLayoutMk cId="0" sldId="2147483687"/>
          </pc:sldLayoutMkLst>
        </pc:sldLayoutChg>
        <pc:sldLayoutChg chg="add del">
          <pc:chgData name="Niels Mangelschots" userId="d78b7357-4a32-4762-a8e6-4e7ce234dc29" providerId="ADAL" clId="{45F7C7E7-2A55-4800-9FE6-C17FCD1BC866}" dt="2022-08-18T23:57:28.316" v="459" actId="700"/>
          <pc:sldLayoutMkLst>
            <pc:docMk/>
            <pc:sldMasterMk cId="0" sldId="2147483648"/>
            <pc:sldLayoutMk cId="0" sldId="2147483688"/>
          </pc:sldLayoutMkLst>
        </pc:sldLayoutChg>
      </pc:sldMasterChg>
      <pc:sldMasterChg chg="replId modSldLayout">
        <pc:chgData name="Niels Mangelschots" userId="d78b7357-4a32-4762-a8e6-4e7ce234dc29" providerId="ADAL" clId="{45F7C7E7-2A55-4800-9FE6-C17FCD1BC866}" dt="2022-08-18T23:36:59.071" v="0" actId="27028"/>
        <pc:sldMasterMkLst>
          <pc:docMk/>
          <pc:sldMasterMk cId="1375580336" sldId="2147483710"/>
        </pc:sldMasterMkLst>
        <pc:sldLayoutChg chg="replId">
          <pc:chgData name="Niels Mangelschots" userId="d78b7357-4a32-4762-a8e6-4e7ce234dc29" providerId="ADAL" clId="{45F7C7E7-2A55-4800-9FE6-C17FCD1BC866}" dt="2022-08-18T23:36:59.071" v="0" actId="27028"/>
          <pc:sldLayoutMkLst>
            <pc:docMk/>
            <pc:sldMasterMk cId="1605039136" sldId="2147483715"/>
            <pc:sldLayoutMk cId="1728103474" sldId="2147483711"/>
          </pc:sldLayoutMkLst>
        </pc:sldLayoutChg>
        <pc:sldLayoutChg chg="replId">
          <pc:chgData name="Niels Mangelschots" userId="d78b7357-4a32-4762-a8e6-4e7ce234dc29" providerId="ADAL" clId="{45F7C7E7-2A55-4800-9FE6-C17FCD1BC866}" dt="2022-08-18T23:36:59.071" v="0" actId="27028"/>
          <pc:sldLayoutMkLst>
            <pc:docMk/>
            <pc:sldMasterMk cId="1605039136" sldId="2147483715"/>
            <pc:sldLayoutMk cId="1177243366" sldId="2147483712"/>
          </pc:sldLayoutMkLst>
        </pc:sldLayoutChg>
        <pc:sldLayoutChg chg="replId">
          <pc:chgData name="Niels Mangelschots" userId="d78b7357-4a32-4762-a8e6-4e7ce234dc29" providerId="ADAL" clId="{45F7C7E7-2A55-4800-9FE6-C17FCD1BC866}" dt="2022-08-18T23:36:59.071" v="0" actId="27028"/>
          <pc:sldLayoutMkLst>
            <pc:docMk/>
            <pc:sldMasterMk cId="1605039136" sldId="2147483715"/>
            <pc:sldLayoutMk cId="1608877129" sldId="2147483713"/>
          </pc:sldLayoutMkLst>
        </pc:sldLayoutChg>
        <pc:sldLayoutChg chg="replId">
          <pc:chgData name="Niels Mangelschots" userId="d78b7357-4a32-4762-a8e6-4e7ce234dc29" providerId="ADAL" clId="{45F7C7E7-2A55-4800-9FE6-C17FCD1BC866}" dt="2022-08-18T23:36:59.071" v="0" actId="27028"/>
          <pc:sldLayoutMkLst>
            <pc:docMk/>
            <pc:sldMasterMk cId="1605039136" sldId="2147483715"/>
            <pc:sldLayoutMk cId="173840653" sldId="2147483714"/>
          </pc:sldLayoutMkLst>
        </pc:sldLayoutChg>
      </pc:sldMasterChg>
    </pc:docChg>
  </pc:docChgLst>
  <pc:docChgLst>
    <pc:chgData name="Niels Mangelschots" userId="d78b7357-4a32-4762-a8e6-4e7ce234dc29" providerId="ADAL" clId="{F848863D-EA0F-4AA5-9B86-8237ECF3F46C}"/>
    <pc:docChg chg="modSld">
      <pc:chgData name="Niels Mangelschots" userId="d78b7357-4a32-4762-a8e6-4e7ce234dc29" providerId="ADAL" clId="{F848863D-EA0F-4AA5-9B86-8237ECF3F46C}" dt="2023-09-16T11:17:45.142" v="24" actId="1035"/>
      <pc:docMkLst>
        <pc:docMk/>
      </pc:docMkLst>
      <pc:sldChg chg="modSp mod">
        <pc:chgData name="Niels Mangelschots" userId="d78b7357-4a32-4762-a8e6-4e7ce234dc29" providerId="ADAL" clId="{F848863D-EA0F-4AA5-9B86-8237ECF3F46C}" dt="2023-09-16T11:17:45.142" v="24" actId="1035"/>
        <pc:sldMkLst>
          <pc:docMk/>
          <pc:sldMk cId="19616649" sldId="319"/>
        </pc:sldMkLst>
        <pc:spChg chg="mod">
          <ac:chgData name="Niels Mangelschots" userId="d78b7357-4a32-4762-a8e6-4e7ce234dc29" providerId="ADAL" clId="{F848863D-EA0F-4AA5-9B86-8237ECF3F46C}" dt="2023-09-16T11:17:45.142" v="24" actId="1035"/>
          <ac:spMkLst>
            <pc:docMk/>
            <pc:sldMk cId="19616649" sldId="319"/>
            <ac:spMk id="8" creationId="{818E9306-71FD-864E-8996-8E5BDB526312}"/>
          </ac:spMkLst>
        </pc:spChg>
        <pc:picChg chg="mod">
          <ac:chgData name="Niels Mangelschots" userId="d78b7357-4a32-4762-a8e6-4e7ce234dc29" providerId="ADAL" clId="{F848863D-EA0F-4AA5-9B86-8237ECF3F46C}" dt="2023-09-16T11:17:45.142" v="24" actId="1035"/>
          <ac:picMkLst>
            <pc:docMk/>
            <pc:sldMk cId="19616649" sldId="319"/>
            <ac:picMk id="7" creationId="{7C3135D3-E43C-A156-D126-D20DCCA5E916}"/>
          </ac:picMkLst>
        </pc:picChg>
      </pc:sldChg>
    </pc:docChg>
  </pc:docChgLst>
  <pc:docChgLst>
    <pc:chgData name="Niels Mangelschots" userId="d78b7357-4a32-4762-a8e6-4e7ce234dc29" providerId="ADAL" clId="{EEC52D43-B067-496A-A470-5C79B7DF5288}"/>
    <pc:docChg chg="custSel delSld modSld">
      <pc:chgData name="Niels Mangelschots" userId="d78b7357-4a32-4762-a8e6-4e7ce234dc29" providerId="ADAL" clId="{EEC52D43-B067-496A-A470-5C79B7DF5288}" dt="2023-03-01T09:52:44.081" v="26" actId="47"/>
      <pc:docMkLst>
        <pc:docMk/>
      </pc:docMkLst>
      <pc:sldChg chg="del">
        <pc:chgData name="Niels Mangelschots" userId="d78b7357-4a32-4762-a8e6-4e7ce234dc29" providerId="ADAL" clId="{EEC52D43-B067-496A-A470-5C79B7DF5288}" dt="2023-03-01T09:52:44.081" v="26" actId="47"/>
        <pc:sldMkLst>
          <pc:docMk/>
          <pc:sldMk cId="138304152" sldId="302"/>
        </pc:sldMkLst>
      </pc:sldChg>
      <pc:sldChg chg="modSp mod">
        <pc:chgData name="Niels Mangelschots" userId="d78b7357-4a32-4762-a8e6-4e7ce234dc29" providerId="ADAL" clId="{EEC52D43-B067-496A-A470-5C79B7DF5288}" dt="2023-02-21T21:47:40.233" v="25" actId="20577"/>
        <pc:sldMkLst>
          <pc:docMk/>
          <pc:sldMk cId="3763453629" sldId="309"/>
        </pc:sldMkLst>
        <pc:spChg chg="mod">
          <ac:chgData name="Niels Mangelschots" userId="d78b7357-4a32-4762-a8e6-4e7ce234dc29" providerId="ADAL" clId="{EEC52D43-B067-496A-A470-5C79B7DF5288}" dt="2023-02-21T21:47:40.233" v="25" actId="20577"/>
          <ac:spMkLst>
            <pc:docMk/>
            <pc:sldMk cId="3763453629" sldId="309"/>
            <ac:spMk id="6" creationId="{319F6E68-FFF4-4049-B338-CEB04384E5B9}"/>
          </ac:spMkLst>
        </pc:spChg>
      </pc:sldChg>
    </pc:docChg>
  </pc:docChgLst>
  <pc:docChgLst>
    <pc:chgData name="Stijn Willekens" userId="d5194a5c-344e-4095-a7bf-18bd1196d792" providerId="ADAL" clId="{8A73C843-D2E4-FF46-9102-5F45B321E907}"/>
    <pc:docChg chg="undo custSel addSld modSld sldOrd">
      <pc:chgData name="Stijn Willekens" userId="d5194a5c-344e-4095-a7bf-18bd1196d792" providerId="ADAL" clId="{8A73C843-D2E4-FF46-9102-5F45B321E907}" dt="2023-09-18T17:50:03.644" v="351" actId="6549"/>
      <pc:docMkLst>
        <pc:docMk/>
      </pc:docMkLst>
      <pc:sldChg chg="modSp mod modClrScheme chgLayout">
        <pc:chgData name="Stijn Willekens" userId="d5194a5c-344e-4095-a7bf-18bd1196d792" providerId="ADAL" clId="{8A73C843-D2E4-FF46-9102-5F45B321E907}" dt="2023-09-12T19:57:34.763" v="12" actId="700"/>
        <pc:sldMkLst>
          <pc:docMk/>
          <pc:sldMk cId="2383516868" sldId="301"/>
        </pc:sldMkLst>
        <pc:spChg chg="mod ord">
          <ac:chgData name="Stijn Willekens" userId="d5194a5c-344e-4095-a7bf-18bd1196d792" providerId="ADAL" clId="{8A73C843-D2E4-FF46-9102-5F45B321E907}" dt="2023-09-12T19:57:34.763" v="12" actId="700"/>
          <ac:spMkLst>
            <pc:docMk/>
            <pc:sldMk cId="2383516868" sldId="301"/>
            <ac:spMk id="2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34.763" v="12" actId="700"/>
          <ac:spMkLst>
            <pc:docMk/>
            <pc:sldMk cId="2383516868" sldId="301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34.763" v="12" actId="700"/>
          <ac:spMkLst>
            <pc:docMk/>
            <pc:sldMk cId="2383516868" sldId="301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34.763" v="12" actId="700"/>
          <ac:spMkLst>
            <pc:docMk/>
            <pc:sldMk cId="2383516868" sldId="301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8T15:48:05.077" v="149" actId="20577"/>
        <pc:sldMkLst>
          <pc:docMk/>
          <pc:sldMk cId="704153772" sldId="303"/>
        </pc:sldMkLst>
        <pc:spChg chg="mod ord">
          <ac:chgData name="Stijn Willekens" userId="d5194a5c-344e-4095-a7bf-18bd1196d792" providerId="ADAL" clId="{8A73C843-D2E4-FF46-9102-5F45B321E907}" dt="2023-09-18T15:48:05.077" v="149" actId="20577"/>
          <ac:spMkLst>
            <pc:docMk/>
            <pc:sldMk cId="704153772" sldId="303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704153772" sldId="303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704153772" sldId="303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704153772" sldId="303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8T15:48:26.843" v="158" actId="20577"/>
        <pc:sldMkLst>
          <pc:docMk/>
          <pc:sldMk cId="2739572704" sldId="304"/>
        </pc:sldMkLst>
        <pc:spChg chg="mod ord">
          <ac:chgData name="Stijn Willekens" userId="d5194a5c-344e-4095-a7bf-18bd1196d792" providerId="ADAL" clId="{8A73C843-D2E4-FF46-9102-5F45B321E907}" dt="2023-09-18T15:48:12.699" v="151" actId="20577"/>
          <ac:spMkLst>
            <pc:docMk/>
            <pc:sldMk cId="2739572704" sldId="304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739572704" sldId="304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739572704" sldId="304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8T15:48:26.843" v="158" actId="20577"/>
          <ac:spMkLst>
            <pc:docMk/>
            <pc:sldMk cId="2739572704" sldId="304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7.009" v="16" actId="27636"/>
        <pc:sldMkLst>
          <pc:docMk/>
          <pc:sldMk cId="4268396581" sldId="305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4268396581" sldId="305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4268396581" sldId="305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4268396581" sldId="305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7.009" v="16" actId="27636"/>
          <ac:spMkLst>
            <pc:docMk/>
            <pc:sldMk cId="4268396581" sldId="305"/>
            <ac:spMk id="6" creationId="{319F6E68-FFF4-4049-B338-CEB04384E5B9}"/>
          </ac:spMkLst>
        </pc:spChg>
      </pc:sldChg>
      <pc:sldChg chg="addSp modSp mod modClrScheme chgLayout">
        <pc:chgData name="Stijn Willekens" userId="d5194a5c-344e-4095-a7bf-18bd1196d792" providerId="ADAL" clId="{8A73C843-D2E4-FF46-9102-5F45B321E907}" dt="2023-09-18T15:48:44.788" v="161" actId="1076"/>
        <pc:sldMkLst>
          <pc:docMk/>
          <pc:sldMk cId="1853491631" sldId="306"/>
        </pc:sldMkLst>
        <pc:spChg chg="add mod">
          <ac:chgData name="Stijn Willekens" userId="d5194a5c-344e-4095-a7bf-18bd1196d792" providerId="ADAL" clId="{8A73C843-D2E4-FF46-9102-5F45B321E907}" dt="2023-09-18T15:42:00.841" v="77" actId="15"/>
          <ac:spMkLst>
            <pc:docMk/>
            <pc:sldMk cId="1853491631" sldId="306"/>
            <ac:spMk id="2" creationId="{ADCAF83B-2CBA-5913-081C-C6D0CD041BD6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853491631" sldId="306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853491631" sldId="306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853491631" sldId="306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8T15:48:38.141" v="160" actId="6549"/>
          <ac:spMkLst>
            <pc:docMk/>
            <pc:sldMk cId="1853491631" sldId="306"/>
            <ac:spMk id="6" creationId="{319F6E68-FFF4-4049-B338-CEB04384E5B9}"/>
          </ac:spMkLst>
        </pc:spChg>
        <pc:spChg chg="mod">
          <ac:chgData name="Stijn Willekens" userId="d5194a5c-344e-4095-a7bf-18bd1196d792" providerId="ADAL" clId="{8A73C843-D2E4-FF46-9102-5F45B321E907}" dt="2023-09-18T15:48:44.788" v="161" actId="1076"/>
          <ac:spMkLst>
            <pc:docMk/>
            <pc:sldMk cId="1853491631" sldId="306"/>
            <ac:spMk id="11" creationId="{A3FA13F8-5F58-2E42-B98E-3BCDF8457AE4}"/>
          </ac:spMkLst>
        </pc:spChg>
        <pc:spChg chg="mod">
          <ac:chgData name="Stijn Willekens" userId="d5194a5c-344e-4095-a7bf-18bd1196d792" providerId="ADAL" clId="{8A73C843-D2E4-FF46-9102-5F45B321E907}" dt="2023-09-18T15:39:51.204" v="48" actId="6549"/>
          <ac:spMkLst>
            <pc:docMk/>
            <pc:sldMk cId="1853491631" sldId="306"/>
            <ac:spMk id="16" creationId="{AE72B31E-C3A6-C249-AAA0-43A614AABB22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6.058" v="14" actId="700"/>
        <pc:sldMkLst>
          <pc:docMk/>
          <pc:sldMk cId="2964559946" sldId="307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964559946" sldId="307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964559946" sldId="307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964559946" sldId="307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964559946" sldId="307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8T15:50:08.978" v="183" actId="113"/>
        <pc:sldMkLst>
          <pc:docMk/>
          <pc:sldMk cId="1561209172" sldId="308"/>
        </pc:sldMkLst>
        <pc:spChg chg="mod ord">
          <ac:chgData name="Stijn Willekens" userId="d5194a5c-344e-4095-a7bf-18bd1196d792" providerId="ADAL" clId="{8A73C843-D2E4-FF46-9102-5F45B321E907}" dt="2023-09-18T15:49:02.424" v="163" actId="6549"/>
          <ac:spMkLst>
            <pc:docMk/>
            <pc:sldMk cId="1561209172" sldId="308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561209172" sldId="308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561209172" sldId="308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8T15:50:08.978" v="183" actId="113"/>
          <ac:spMkLst>
            <pc:docMk/>
            <pc:sldMk cId="1561209172" sldId="308"/>
            <ac:spMk id="6" creationId="{319F6E68-FFF4-4049-B338-CEB04384E5B9}"/>
          </ac:spMkLst>
        </pc:spChg>
      </pc:sldChg>
      <pc:sldChg chg="addSp modSp mod modClrScheme chgLayout">
        <pc:chgData name="Stijn Willekens" userId="d5194a5c-344e-4095-a7bf-18bd1196d792" providerId="ADAL" clId="{8A73C843-D2E4-FF46-9102-5F45B321E907}" dt="2023-09-18T16:49:53.066" v="227" actId="113"/>
        <pc:sldMkLst>
          <pc:docMk/>
          <pc:sldMk cId="3763453629" sldId="309"/>
        </pc:sldMkLst>
        <pc:spChg chg="add mod">
          <ac:chgData name="Stijn Willekens" userId="d5194a5c-344e-4095-a7bf-18bd1196d792" providerId="ADAL" clId="{8A73C843-D2E4-FF46-9102-5F45B321E907}" dt="2023-09-18T15:54:57.234" v="206" actId="1076"/>
          <ac:spMkLst>
            <pc:docMk/>
            <pc:sldMk cId="3763453629" sldId="309"/>
            <ac:spMk id="2" creationId="{3E8BFEF3-3A3C-DACF-455D-2573610F4336}"/>
          </ac:spMkLst>
        </pc:spChg>
        <pc:spChg chg="mod ord">
          <ac:chgData name="Stijn Willekens" userId="d5194a5c-344e-4095-a7bf-18bd1196d792" providerId="ADAL" clId="{8A73C843-D2E4-FF46-9102-5F45B321E907}" dt="2023-09-18T15:49:07.255" v="166" actId="6549"/>
          <ac:spMkLst>
            <pc:docMk/>
            <pc:sldMk cId="3763453629" sldId="309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763453629" sldId="309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763453629" sldId="309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8T16:49:53.066" v="227" actId="113"/>
          <ac:spMkLst>
            <pc:docMk/>
            <pc:sldMk cId="3763453629" sldId="309"/>
            <ac:spMk id="6" creationId="{319F6E68-FFF4-4049-B338-CEB04384E5B9}"/>
          </ac:spMkLst>
        </pc:spChg>
        <pc:spChg chg="mod">
          <ac:chgData name="Stijn Willekens" userId="d5194a5c-344e-4095-a7bf-18bd1196d792" providerId="ADAL" clId="{8A73C843-D2E4-FF46-9102-5F45B321E907}" dt="2023-09-18T15:55:06.201" v="207" actId="1076"/>
          <ac:spMkLst>
            <pc:docMk/>
            <pc:sldMk cId="3763453629" sldId="309"/>
            <ac:spMk id="7" creationId="{06414552-E93A-E249-B8DF-209D7ECE222D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8T16:50:00.583" v="228" actId="113"/>
        <pc:sldMkLst>
          <pc:docMk/>
          <pc:sldMk cId="1859083844" sldId="310"/>
        </pc:sldMkLst>
        <pc:spChg chg="mod ord">
          <ac:chgData name="Stijn Willekens" userId="d5194a5c-344e-4095-a7bf-18bd1196d792" providerId="ADAL" clId="{8A73C843-D2E4-FF46-9102-5F45B321E907}" dt="2023-09-18T15:49:13.158" v="169" actId="6549"/>
          <ac:spMkLst>
            <pc:docMk/>
            <pc:sldMk cId="1859083844" sldId="310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859083844" sldId="310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859083844" sldId="310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8T16:50:00.583" v="228" actId="113"/>
          <ac:spMkLst>
            <pc:docMk/>
            <pc:sldMk cId="1859083844" sldId="310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8T15:49:20.291" v="175" actId="6549"/>
        <pc:sldMkLst>
          <pc:docMk/>
          <pc:sldMk cId="4252785775" sldId="311"/>
        </pc:sldMkLst>
        <pc:spChg chg="mod ord">
          <ac:chgData name="Stijn Willekens" userId="d5194a5c-344e-4095-a7bf-18bd1196d792" providerId="ADAL" clId="{8A73C843-D2E4-FF46-9102-5F45B321E907}" dt="2023-09-18T15:49:20.291" v="175" actId="6549"/>
          <ac:spMkLst>
            <pc:docMk/>
            <pc:sldMk cId="4252785775" sldId="311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4252785775" sldId="311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4252785775" sldId="311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7.676" v="20" actId="27636"/>
          <ac:spMkLst>
            <pc:docMk/>
            <pc:sldMk cId="4252785775" sldId="311"/>
            <ac:spMk id="6" creationId="{319F6E68-FFF4-4049-B338-CEB04384E5B9}"/>
          </ac:spMkLst>
        </pc:spChg>
      </pc:sldChg>
      <pc:sldChg chg="addSp modSp mod modClrScheme chgLayout">
        <pc:chgData name="Stijn Willekens" userId="d5194a5c-344e-4095-a7bf-18bd1196d792" providerId="ADAL" clId="{8A73C843-D2E4-FF46-9102-5F45B321E907}" dt="2023-09-18T17:08:25.389" v="259" actId="1076"/>
        <pc:sldMkLst>
          <pc:docMk/>
          <pc:sldMk cId="3324830923" sldId="312"/>
        </pc:sldMkLst>
        <pc:spChg chg="add mod">
          <ac:chgData name="Stijn Willekens" userId="d5194a5c-344e-4095-a7bf-18bd1196d792" providerId="ADAL" clId="{8A73C843-D2E4-FF46-9102-5F45B321E907}" dt="2023-09-18T17:08:25.389" v="259" actId="1076"/>
          <ac:spMkLst>
            <pc:docMk/>
            <pc:sldMk cId="3324830923" sldId="312"/>
            <ac:spMk id="2" creationId="{A4516A0E-72EA-BA69-190E-470A4B322B97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324830923" sldId="312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324830923" sldId="312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324830923" sldId="312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324830923" sldId="312"/>
            <ac:spMk id="6" creationId="{319F6E68-FFF4-4049-B338-CEB04384E5B9}"/>
          </ac:spMkLst>
        </pc:spChg>
        <pc:spChg chg="mod">
          <ac:chgData name="Stijn Willekens" userId="d5194a5c-344e-4095-a7bf-18bd1196d792" providerId="ADAL" clId="{8A73C843-D2E4-FF46-9102-5F45B321E907}" dt="2023-09-18T17:02:26.406" v="253" actId="1076"/>
          <ac:spMkLst>
            <pc:docMk/>
            <pc:sldMk cId="3324830923" sldId="312"/>
            <ac:spMk id="8" creationId="{27072524-FB7A-D741-81E7-E44B480CFA5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7.955" v="21" actId="27636"/>
        <pc:sldMkLst>
          <pc:docMk/>
          <pc:sldMk cId="2060958912" sldId="313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060958912" sldId="313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060958912" sldId="313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060958912" sldId="313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7.955" v="21" actId="27636"/>
          <ac:spMkLst>
            <pc:docMk/>
            <pc:sldMk cId="2060958912" sldId="313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8.310" v="22" actId="27636"/>
        <pc:sldMkLst>
          <pc:docMk/>
          <pc:sldMk cId="440164458" sldId="314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440164458" sldId="314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440164458" sldId="314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440164458" sldId="314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8.310" v="22" actId="27636"/>
          <ac:spMkLst>
            <pc:docMk/>
            <pc:sldMk cId="440164458" sldId="314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6.058" v="14" actId="700"/>
        <pc:sldMkLst>
          <pc:docMk/>
          <pc:sldMk cId="3071702177" sldId="316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071702177" sldId="316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071702177" sldId="316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071702177" sldId="316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071702177" sldId="316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9.015" v="23" actId="27636"/>
        <pc:sldMkLst>
          <pc:docMk/>
          <pc:sldMk cId="1693053412" sldId="317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693053412" sldId="317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693053412" sldId="317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693053412" sldId="317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9.015" v="23" actId="27636"/>
          <ac:spMkLst>
            <pc:docMk/>
            <pc:sldMk cId="1693053412" sldId="317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6.058" v="14" actId="700"/>
        <pc:sldMkLst>
          <pc:docMk/>
          <pc:sldMk cId="1564223102" sldId="318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564223102" sldId="318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564223102" sldId="318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564223102" sldId="318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564223102" sldId="318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9.402" v="24" actId="27636"/>
        <pc:sldMkLst>
          <pc:docMk/>
          <pc:sldMk cId="19616649" sldId="319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9616649" sldId="319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9616649" sldId="319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9616649" sldId="319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9.402" v="24" actId="27636"/>
          <ac:spMkLst>
            <pc:docMk/>
            <pc:sldMk cId="19616649" sldId="319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9.727" v="25" actId="27636"/>
        <pc:sldMkLst>
          <pc:docMk/>
          <pc:sldMk cId="2575496348" sldId="320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575496348" sldId="320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575496348" sldId="320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575496348" sldId="320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9.727" v="25" actId="27636"/>
          <ac:spMkLst>
            <pc:docMk/>
            <pc:sldMk cId="2575496348" sldId="320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8:00.314" v="26" actId="27636"/>
        <pc:sldMkLst>
          <pc:docMk/>
          <pc:sldMk cId="3277862394" sldId="321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277862394" sldId="321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277862394" sldId="321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277862394" sldId="321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8:00.314" v="26" actId="27636"/>
          <ac:spMkLst>
            <pc:docMk/>
            <pc:sldMk cId="3277862394" sldId="321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8T17:50:03.644" v="351" actId="6549"/>
        <pc:sldMkLst>
          <pc:docMk/>
          <pc:sldMk cId="3514130262" sldId="322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514130262" sldId="322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514130262" sldId="322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3514130262" sldId="322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8T17:50:03.644" v="351" actId="6549"/>
          <ac:spMkLst>
            <pc:docMk/>
            <pc:sldMk cId="3514130262" sldId="322"/>
            <ac:spMk id="6" creationId="{319F6E68-FFF4-4049-B338-CEB04384E5B9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6.210" v="15" actId="27636"/>
        <pc:sldMkLst>
          <pc:docMk/>
          <pc:sldMk cId="2829539389" sldId="323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829539389" sldId="323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829539389" sldId="323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2829539389" sldId="323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210" v="15" actId="27636"/>
          <ac:spMkLst>
            <pc:docMk/>
            <pc:sldMk cId="2829539389" sldId="323"/>
            <ac:spMk id="6" creationId="{319F6E68-FFF4-4049-B338-CEB04384E5B9}"/>
          </ac:spMkLst>
        </pc:spChg>
      </pc:sldChg>
      <pc:sldChg chg="addSp delSp modSp mod modClrScheme chgLayout">
        <pc:chgData name="Stijn Willekens" userId="d5194a5c-344e-4095-a7bf-18bd1196d792" providerId="ADAL" clId="{8A73C843-D2E4-FF46-9102-5F45B321E907}" dt="2023-09-12T19:57:45.200" v="13" actId="700"/>
        <pc:sldMkLst>
          <pc:docMk/>
          <pc:sldMk cId="3260502042" sldId="324"/>
        </pc:sldMkLst>
        <pc:spChg chg="del mod ord">
          <ac:chgData name="Stijn Willekens" userId="d5194a5c-344e-4095-a7bf-18bd1196d792" providerId="ADAL" clId="{8A73C843-D2E4-FF46-9102-5F45B321E907}" dt="2023-09-12T19:57:45.200" v="13" actId="700"/>
          <ac:spMkLst>
            <pc:docMk/>
            <pc:sldMk cId="3260502042" sldId="324"/>
            <ac:spMk id="2" creationId="{ACCD349A-F904-E3C5-7698-FF4DE942288F}"/>
          </ac:spMkLst>
        </pc:spChg>
        <pc:spChg chg="mod ord">
          <ac:chgData name="Stijn Willekens" userId="d5194a5c-344e-4095-a7bf-18bd1196d792" providerId="ADAL" clId="{8A73C843-D2E4-FF46-9102-5F45B321E907}" dt="2023-09-12T19:57:45.200" v="13" actId="700"/>
          <ac:spMkLst>
            <pc:docMk/>
            <pc:sldMk cId="3260502042" sldId="324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45.200" v="13" actId="700"/>
          <ac:spMkLst>
            <pc:docMk/>
            <pc:sldMk cId="3260502042" sldId="324"/>
            <ac:spMk id="4" creationId="{00000000-0000-0000-0000-000000000000}"/>
          </ac:spMkLst>
        </pc:spChg>
        <pc:spChg chg="add mod ord">
          <ac:chgData name="Stijn Willekens" userId="d5194a5c-344e-4095-a7bf-18bd1196d792" providerId="ADAL" clId="{8A73C843-D2E4-FF46-9102-5F45B321E907}" dt="2023-09-12T19:57:45.200" v="13" actId="700"/>
          <ac:spMkLst>
            <pc:docMk/>
            <pc:sldMk cId="3260502042" sldId="324"/>
            <ac:spMk id="5" creationId="{46D4C6D8-6FE6-7889-0524-63E7E57E066C}"/>
          </ac:spMkLst>
        </pc:spChg>
        <pc:spChg chg="add mod ord">
          <ac:chgData name="Stijn Willekens" userId="d5194a5c-344e-4095-a7bf-18bd1196d792" providerId="ADAL" clId="{8A73C843-D2E4-FF46-9102-5F45B321E907}" dt="2023-09-12T19:57:45.200" v="13" actId="700"/>
          <ac:spMkLst>
            <pc:docMk/>
            <pc:sldMk cId="3260502042" sldId="324"/>
            <ac:spMk id="6" creationId="{17A118D7-C00A-9BCF-F1A4-14202E6D0741}"/>
          </ac:spMkLst>
        </pc:spChg>
      </pc:sldChg>
      <pc:sldChg chg="modSp mod modClrScheme chgLayout">
        <pc:chgData name="Stijn Willekens" userId="d5194a5c-344e-4095-a7bf-18bd1196d792" providerId="ADAL" clId="{8A73C843-D2E4-FF46-9102-5F45B321E907}" dt="2023-09-12T19:57:56.058" v="14" actId="700"/>
        <pc:sldMkLst>
          <pc:docMk/>
          <pc:sldMk cId="1488813633" sldId="325"/>
        </pc:sldMkLst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488813633" sldId="325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488813633" sldId="325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488813633" sldId="325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488813633" sldId="325"/>
            <ac:spMk id="6" creationId="{319F6E68-FFF4-4049-B338-CEB04384E5B9}"/>
          </ac:spMkLst>
        </pc:spChg>
      </pc:sldChg>
      <pc:sldChg chg="addSp delSp modSp mod modClrScheme chgLayout">
        <pc:chgData name="Stijn Willekens" userId="d5194a5c-344e-4095-a7bf-18bd1196d792" providerId="ADAL" clId="{8A73C843-D2E4-FF46-9102-5F45B321E907}" dt="2023-09-18T17:09:46.441" v="264" actId="1076"/>
        <pc:sldMkLst>
          <pc:docMk/>
          <pc:sldMk cId="1861582728" sldId="326"/>
        </pc:sldMkLst>
        <pc:spChg chg="mod">
          <ac:chgData name="Stijn Willekens" userId="d5194a5c-344e-4095-a7bf-18bd1196d792" providerId="ADAL" clId="{8A73C843-D2E4-FF46-9102-5F45B321E907}" dt="2023-09-18T16:59:07.771" v="240" actId="1076"/>
          <ac:spMkLst>
            <pc:docMk/>
            <pc:sldMk cId="1861582728" sldId="326"/>
            <ac:spMk id="2" creationId="{7923C4C8-FF8C-F045-8BDC-6A817256BDD7}"/>
          </ac:spMkLst>
        </pc:spChg>
        <pc:spChg chg="mod ord">
          <ac:chgData name="Stijn Willekens" userId="d5194a5c-344e-4095-a7bf-18bd1196d792" providerId="ADAL" clId="{8A73C843-D2E4-FF46-9102-5F45B321E907}" dt="2023-09-18T15:49:16.283" v="172" actId="6549"/>
          <ac:spMkLst>
            <pc:docMk/>
            <pc:sldMk cId="1861582728" sldId="326"/>
            <ac:spMk id="3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861582728" sldId="326"/>
            <ac:spMk id="4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7:56.058" v="14" actId="700"/>
          <ac:spMkLst>
            <pc:docMk/>
            <pc:sldMk cId="1861582728" sldId="326"/>
            <ac:spMk id="5" creationId="{00000000-0000-0000-0000-000000000000}"/>
          </ac:spMkLst>
        </pc:spChg>
        <pc:spChg chg="mod ord">
          <ac:chgData name="Stijn Willekens" userId="d5194a5c-344e-4095-a7bf-18bd1196d792" providerId="ADAL" clId="{8A73C843-D2E4-FF46-9102-5F45B321E907}" dt="2023-09-12T19:58:43.909" v="30" actId="14100"/>
          <ac:spMkLst>
            <pc:docMk/>
            <pc:sldMk cId="1861582728" sldId="326"/>
            <ac:spMk id="6" creationId="{319F6E68-FFF4-4049-B338-CEB04384E5B9}"/>
          </ac:spMkLst>
        </pc:spChg>
        <pc:spChg chg="add mod">
          <ac:chgData name="Stijn Willekens" userId="d5194a5c-344e-4095-a7bf-18bd1196d792" providerId="ADAL" clId="{8A73C843-D2E4-FF46-9102-5F45B321E907}" dt="2023-09-18T16:59:04.240" v="239" actId="1076"/>
          <ac:spMkLst>
            <pc:docMk/>
            <pc:sldMk cId="1861582728" sldId="326"/>
            <ac:spMk id="7" creationId="{3B4477DC-1B08-0951-10A2-591091CF8CFF}"/>
          </ac:spMkLst>
        </pc:spChg>
        <pc:picChg chg="add del mod">
          <ac:chgData name="Stijn Willekens" userId="d5194a5c-344e-4095-a7bf-18bd1196d792" providerId="ADAL" clId="{8A73C843-D2E4-FF46-9102-5F45B321E907}" dt="2023-09-18T17:09:37.601" v="261" actId="478"/>
          <ac:picMkLst>
            <pc:docMk/>
            <pc:sldMk cId="1861582728" sldId="326"/>
            <ac:picMk id="9" creationId="{DF30E78A-3D1F-55FB-F830-91FB13E6FB91}"/>
          </ac:picMkLst>
        </pc:picChg>
        <pc:picChg chg="add mod">
          <ac:chgData name="Stijn Willekens" userId="d5194a5c-344e-4095-a7bf-18bd1196d792" providerId="ADAL" clId="{8A73C843-D2E4-FF46-9102-5F45B321E907}" dt="2023-09-18T17:09:46.441" v="264" actId="1076"/>
          <ac:picMkLst>
            <pc:docMk/>
            <pc:sldMk cId="1861582728" sldId="326"/>
            <ac:picMk id="10" creationId="{6B2CAD40-42BE-D125-F850-5FD11FA6F20A}"/>
          </ac:picMkLst>
        </pc:picChg>
      </pc:sldChg>
      <pc:sldChg chg="addSp delSp modSp add mod">
        <pc:chgData name="Stijn Willekens" userId="d5194a5c-344e-4095-a7bf-18bd1196d792" providerId="ADAL" clId="{8A73C843-D2E4-FF46-9102-5F45B321E907}" dt="2023-09-18T17:27:41.464" v="323" actId="6549"/>
        <pc:sldMkLst>
          <pc:docMk/>
          <pc:sldMk cId="839821663" sldId="327"/>
        </pc:sldMkLst>
        <pc:spChg chg="mod">
          <ac:chgData name="Stijn Willekens" userId="d5194a5c-344e-4095-a7bf-18bd1196d792" providerId="ADAL" clId="{8A73C843-D2E4-FF46-9102-5F45B321E907}" dt="2023-09-18T17:27:41.464" v="323" actId="6549"/>
          <ac:spMkLst>
            <pc:docMk/>
            <pc:sldMk cId="839821663" sldId="327"/>
            <ac:spMk id="6" creationId="{319F6E68-FFF4-4049-B338-CEB04384E5B9}"/>
          </ac:spMkLst>
        </pc:spChg>
        <pc:spChg chg="add mod">
          <ac:chgData name="Stijn Willekens" userId="d5194a5c-344e-4095-a7bf-18bd1196d792" providerId="ADAL" clId="{8A73C843-D2E4-FF46-9102-5F45B321E907}" dt="2023-09-18T17:26:40.740" v="295" actId="1076"/>
          <ac:spMkLst>
            <pc:docMk/>
            <pc:sldMk cId="839821663" sldId="327"/>
            <ac:spMk id="7" creationId="{794FBBEC-8CCF-9D95-0F38-B65E0E71C262}"/>
          </ac:spMkLst>
        </pc:spChg>
        <pc:spChg chg="mod">
          <ac:chgData name="Stijn Willekens" userId="d5194a5c-344e-4095-a7bf-18bd1196d792" providerId="ADAL" clId="{8A73C843-D2E4-FF46-9102-5F45B321E907}" dt="2023-09-18T17:27:23.917" v="304" actId="14100"/>
          <ac:spMkLst>
            <pc:docMk/>
            <pc:sldMk cId="839821663" sldId="327"/>
            <ac:spMk id="8" creationId="{BE4DC75D-871D-4D46-B949-F9CCF790C65E}"/>
          </ac:spMkLst>
        </pc:spChg>
        <pc:picChg chg="add mod">
          <ac:chgData name="Stijn Willekens" userId="d5194a5c-344e-4095-a7bf-18bd1196d792" providerId="ADAL" clId="{8A73C843-D2E4-FF46-9102-5F45B321E907}" dt="2023-09-18T17:27:16.627" v="302" actId="1076"/>
          <ac:picMkLst>
            <pc:docMk/>
            <pc:sldMk cId="839821663" sldId="327"/>
            <ac:picMk id="2" creationId="{7E60D611-469E-F06D-5E4C-614AD6159549}"/>
          </ac:picMkLst>
        </pc:picChg>
        <pc:picChg chg="del mod">
          <ac:chgData name="Stijn Willekens" userId="d5194a5c-344e-4095-a7bf-18bd1196d792" providerId="ADAL" clId="{8A73C843-D2E4-FF46-9102-5F45B321E907}" dt="2023-09-18T17:25:56.332" v="286" actId="478"/>
          <ac:picMkLst>
            <pc:docMk/>
            <pc:sldMk cId="839821663" sldId="327"/>
            <ac:picMk id="9" creationId="{2576D55D-4FD3-2103-8E28-A83D1119AD94}"/>
          </ac:picMkLst>
        </pc:picChg>
      </pc:sldChg>
      <pc:sldChg chg="addSp delSp modSp add mod ord">
        <pc:chgData name="Stijn Willekens" userId="d5194a5c-344e-4095-a7bf-18bd1196d792" providerId="ADAL" clId="{8A73C843-D2E4-FF46-9102-5F45B321E907}" dt="2023-09-18T17:29:35.800" v="337"/>
        <pc:sldMkLst>
          <pc:docMk/>
          <pc:sldMk cId="1207552713" sldId="328"/>
        </pc:sldMkLst>
        <pc:spChg chg="mod">
          <ac:chgData name="Stijn Willekens" userId="d5194a5c-344e-4095-a7bf-18bd1196d792" providerId="ADAL" clId="{8A73C843-D2E4-FF46-9102-5F45B321E907}" dt="2023-09-18T17:28:07.126" v="326"/>
          <ac:spMkLst>
            <pc:docMk/>
            <pc:sldMk cId="1207552713" sldId="328"/>
            <ac:spMk id="6" creationId="{319F6E68-FFF4-4049-B338-CEB04384E5B9}"/>
          </ac:spMkLst>
        </pc:spChg>
        <pc:spChg chg="mod">
          <ac:chgData name="Stijn Willekens" userId="d5194a5c-344e-4095-a7bf-18bd1196d792" providerId="ADAL" clId="{8A73C843-D2E4-FF46-9102-5F45B321E907}" dt="2023-09-18T17:29:35.800" v="337"/>
          <ac:spMkLst>
            <pc:docMk/>
            <pc:sldMk cId="1207552713" sldId="328"/>
            <ac:spMk id="7" creationId="{794FBBEC-8CCF-9D95-0F38-B65E0E71C262}"/>
          </ac:spMkLst>
        </pc:spChg>
        <pc:spChg chg="mod">
          <ac:chgData name="Stijn Willekens" userId="d5194a5c-344e-4095-a7bf-18bd1196d792" providerId="ADAL" clId="{8A73C843-D2E4-FF46-9102-5F45B321E907}" dt="2023-09-18T17:28:49.306" v="331" actId="2711"/>
          <ac:spMkLst>
            <pc:docMk/>
            <pc:sldMk cId="1207552713" sldId="328"/>
            <ac:spMk id="8" creationId="{BE4DC75D-871D-4D46-B949-F9CCF790C65E}"/>
          </ac:spMkLst>
        </pc:spChg>
        <pc:picChg chg="del">
          <ac:chgData name="Stijn Willekens" userId="d5194a5c-344e-4095-a7bf-18bd1196d792" providerId="ADAL" clId="{8A73C843-D2E4-FF46-9102-5F45B321E907}" dt="2023-09-18T17:29:17.616" v="335" actId="478"/>
          <ac:picMkLst>
            <pc:docMk/>
            <pc:sldMk cId="1207552713" sldId="328"/>
            <ac:picMk id="2" creationId="{7E60D611-469E-F06D-5E4C-614AD6159549}"/>
          </ac:picMkLst>
        </pc:picChg>
        <pc:picChg chg="add mod">
          <ac:chgData name="Stijn Willekens" userId="d5194a5c-344e-4095-a7bf-18bd1196d792" providerId="ADAL" clId="{8A73C843-D2E4-FF46-9102-5F45B321E907}" dt="2023-09-18T17:29:20.075" v="336" actId="1076"/>
          <ac:picMkLst>
            <pc:docMk/>
            <pc:sldMk cId="1207552713" sldId="328"/>
            <ac:picMk id="9" creationId="{863B6E94-D2C7-6A90-0EE4-E6DBB030CD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18/09/2023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18/09/2023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386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607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390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072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3474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svg"/><Relationship Id="rId7" Type="http://schemas.openxmlformats.org/officeDocument/2006/relationships/image" Target="../media/image37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6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60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60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9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9.png"/><Relationship Id="rId5" Type="http://schemas.openxmlformats.org/officeDocument/2006/relationships/image" Target="../media/image79.svg"/><Relationship Id="rId4" Type="http://schemas.openxmlformats.org/officeDocument/2006/relationships/image" Target="../media/image67.png"/><Relationship Id="rId9" Type="http://schemas.openxmlformats.org/officeDocument/2006/relationships/image" Target="../media/image60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7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9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7" Type="http://schemas.openxmlformats.org/officeDocument/2006/relationships/image" Target="../media/image7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Relationship Id="rId9" Type="http://schemas.openxmlformats.org/officeDocument/2006/relationships/image" Target="../media/image1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7735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88199067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675957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804975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7373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23104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866100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8278542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0141901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363930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781148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2602711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8560473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323787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0581674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78997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65022587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8199734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1486694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4090927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580572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276459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7739485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131136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29257579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14378297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67690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7678544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17682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762013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1512910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6595776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203463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577954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7500178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1459544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575320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31948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0395228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88975745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76518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5874728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09271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618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060754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18/09/2023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18/09/2023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71470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93905460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49928741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18/09/2023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1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95152184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1001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39573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4935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0362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644864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987466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29822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504526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946658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869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6333648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9843728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6333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0352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033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6177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91362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6138417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18 september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070413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17235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355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18/09/2023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05039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87" r:id="rId45"/>
    <p:sldLayoutId id="2147483788" r:id="rId46"/>
    <p:sldLayoutId id="2147483683" r:id="rId47"/>
    <p:sldLayoutId id="2147483682" r:id="rId48"/>
    <p:sldLayoutId id="2147483703" r:id="rId49"/>
    <p:sldLayoutId id="2147483649" r:id="rId50"/>
    <p:sldLayoutId id="2147483713" r:id="rId51"/>
    <p:sldLayoutId id="2147483701" r:id="rId52"/>
    <p:sldLayoutId id="2147483702" r:id="rId53"/>
    <p:sldLayoutId id="2147483706" r:id="rId54"/>
    <p:sldLayoutId id="2147483699" r:id="rId55"/>
    <p:sldLayoutId id="2147483707" r:id="rId56"/>
    <p:sldLayoutId id="2147483695" r:id="rId57"/>
    <p:sldLayoutId id="2147483700" r:id="rId58"/>
    <p:sldLayoutId id="2147483692" r:id="rId59"/>
    <p:sldLayoutId id="2147483684" r:id="rId60"/>
    <p:sldLayoutId id="2147483697" r:id="rId61"/>
    <p:sldLayoutId id="2147483696" r:id="rId62"/>
    <p:sldLayoutId id="2147483690" r:id="rId63"/>
    <p:sldLayoutId id="2147483691" r:id="rId64"/>
    <p:sldLayoutId id="2147483708" r:id="rId65"/>
    <p:sldLayoutId id="2147483677" r:id="rId66"/>
    <p:sldLayoutId id="2147483660" r:id="rId67"/>
    <p:sldLayoutId id="2147483675" r:id="rId68"/>
    <p:sldLayoutId id="2147483711" r:id="rId69"/>
    <p:sldLayoutId id="2147483712" r:id="rId70"/>
    <p:sldLayoutId id="2147483714" r:id="rId71"/>
    <p:sldLayoutId id="2147483674" r:id="rId72"/>
    <p:sldLayoutId id="2147483705" r:id="rId73"/>
    <p:sldLayoutId id="2147483685" r:id="rId74"/>
    <p:sldLayoutId id="2147483686" r:id="rId75"/>
    <p:sldLayoutId id="2147483676" r:id="rId76"/>
    <p:sldLayoutId id="2147483709" r:id="rId77"/>
    <p:sldLayoutId id="2147483655" r:id="rId7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1196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18 september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76276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omasmore.be/sites/default/files/header_images/campusgeel.png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Statische 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 dirty="0">
                <a:ea typeface="Verdana"/>
              </a:rPr>
              <a:t>Text, images &amp; lists</a:t>
            </a:r>
          </a:p>
        </p:txBody>
      </p:sp>
    </p:spTree>
    <p:extLst>
      <p:ext uri="{BB962C8B-B14F-4D97-AF65-F5344CB8AC3E}">
        <p14:creationId xmlns:p14="http://schemas.microsoft.com/office/powerpoint/2010/main" val="2383516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Address</a:t>
            </a:r>
            <a:br>
              <a:rPr lang="nl-BE" dirty="0"/>
            </a:br>
            <a:r>
              <a:rPr lang="nl-BE" sz="2800" dirty="0"/>
              <a:t>tekst-block-level.html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7880932" cy="4716463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de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address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-tag om contact informatie van een persoon of organisatie weer te geven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EC4B2F"/>
                </a:solidFill>
              </a:rPr>
              <a:t>Block-level</a:t>
            </a:r>
            <a:r>
              <a:rPr lang="nl-NL" dirty="0"/>
              <a:t> element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923C4C8-FF8C-F045-8BDC-6A817256BDD7}"/>
              </a:ext>
            </a:extLst>
          </p:cNvPr>
          <p:cNvSpPr txBox="1"/>
          <p:nvPr/>
        </p:nvSpPr>
        <p:spPr>
          <a:xfrm>
            <a:off x="515936" y="3422073"/>
            <a:ext cx="3444930" cy="132343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3639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&lt;address&gt;</a:t>
            </a:r>
            <a:b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Thomas More Kempen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&lt;br&gt;</a:t>
            </a:r>
            <a:br>
              <a:rPr lang="nl-BE" sz="1600" b="1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Kleinhoefstraat 4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&lt;br&gt;</a:t>
            </a:r>
            <a:br>
              <a:rPr lang="nl-BE" sz="1600" b="1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2440 Geel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&lt;br&gt;</a:t>
            </a:r>
            <a:br>
              <a:rPr lang="nl-BE" sz="1600" b="1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&lt;/address&gt;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B4477DC-1B08-0951-10A2-591091CF8CFF}"/>
              </a:ext>
            </a:extLst>
          </p:cNvPr>
          <p:cNvSpPr txBox="1"/>
          <p:nvPr/>
        </p:nvSpPr>
        <p:spPr>
          <a:xfrm>
            <a:off x="4141274" y="3422073"/>
            <a:ext cx="3444930" cy="224676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address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font-size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1.2em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font-style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italic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#ffffff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#f50505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solid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#650404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border-radius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max-width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B2CAD40-42BE-D125-F850-5FD11FA6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15" y="3422073"/>
            <a:ext cx="3537547" cy="11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8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Versterken of benadrukken</a:t>
            </a:r>
            <a:br>
              <a:rPr lang="nl-BE" dirty="0"/>
            </a:br>
            <a:r>
              <a:rPr lang="nl-BE" sz="2800" dirty="0"/>
              <a:t>tekst-inline.html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Vet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strong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nl-NL" dirty="0"/>
              <a:t>om het </a:t>
            </a:r>
            <a:r>
              <a:rPr lang="nl-NL" b="1" dirty="0"/>
              <a:t>belang</a:t>
            </a:r>
            <a:r>
              <a:rPr lang="nl-NL" dirty="0"/>
              <a:t> van bepaalde tekst aan te geven in het </a:t>
            </a:r>
            <a:r>
              <a:rPr lang="nl-NL" b="1" dirty="0">
                <a:solidFill>
                  <a:srgbClr val="EC4B2F"/>
                </a:solidFill>
              </a:rPr>
              <a:t>vet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Nadruk cursief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 voor </a:t>
            </a:r>
            <a:r>
              <a:rPr lang="nl-NL" b="1" dirty="0">
                <a:solidFill>
                  <a:srgbClr val="EC4B2F"/>
                </a:solidFill>
              </a:rPr>
              <a:t>tekst die afwijkt </a:t>
            </a:r>
            <a:r>
              <a:rPr lang="nl-NL" dirty="0"/>
              <a:t>van het normale </a:t>
            </a:r>
            <a:r>
              <a:rPr lang="nl-NL" i="1" dirty="0"/>
              <a:t>proza</a:t>
            </a:r>
            <a:r>
              <a:rPr lang="nl-NL" dirty="0"/>
              <a:t>, zoals een vreemd woord, </a:t>
            </a:r>
            <a:r>
              <a:rPr lang="nl-NL" i="1" dirty="0"/>
              <a:t>gedachten</a:t>
            </a:r>
            <a:r>
              <a:rPr lang="nl-NL" dirty="0"/>
              <a:t>, tekst die verwijst naar de </a:t>
            </a:r>
            <a:r>
              <a:rPr lang="nl-NL" i="1" dirty="0"/>
              <a:t>definitie</a:t>
            </a:r>
            <a:r>
              <a:rPr lang="nl-NL" dirty="0"/>
              <a:t> van een woord..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Nadruk cursief op inhoud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em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 om </a:t>
            </a:r>
            <a:r>
              <a:rPr lang="nl-NL" b="1" i="1" dirty="0">
                <a:solidFill>
                  <a:srgbClr val="EC4B2F"/>
                </a:solidFill>
              </a:rPr>
              <a:t>nadruk</a:t>
            </a:r>
            <a:r>
              <a:rPr lang="nl-NL" b="1" dirty="0">
                <a:solidFill>
                  <a:srgbClr val="EC4B2F"/>
                </a:solidFill>
              </a:rPr>
              <a:t> cursief </a:t>
            </a:r>
            <a:r>
              <a:rPr lang="nl-NL" dirty="0"/>
              <a:t>te leggen op bepaalde tekst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 err="1"/>
              <a:t>Subscript</a:t>
            </a:r>
            <a:endParaRPr lang="nl-NL" b="1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sub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 om tekst weer te geven met een </a:t>
            </a:r>
            <a:r>
              <a:rPr lang="nl-NL" b="1" dirty="0">
                <a:solidFill>
                  <a:srgbClr val="EC4B2F"/>
                </a:solidFill>
              </a:rPr>
              <a:t>verlaagde basislijn </a:t>
            </a:r>
            <a:r>
              <a:rPr lang="nl-NL" dirty="0"/>
              <a:t>met kleinere tekst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100" i="1" dirty="0"/>
              <a:t>Bijna van iedere developer is dit de favoriete molecule is C</a:t>
            </a:r>
            <a:r>
              <a:rPr lang="nl-NL" sz="2100" i="1" baseline="-25000" dirty="0"/>
              <a:t>8</a:t>
            </a:r>
            <a:r>
              <a:rPr lang="nl-NL" sz="2100" i="1" dirty="0"/>
              <a:t>H</a:t>
            </a:r>
            <a:r>
              <a:rPr lang="nl-NL" sz="2100" i="1" baseline="-25000" dirty="0"/>
              <a:t>10</a:t>
            </a:r>
            <a:r>
              <a:rPr lang="nl-NL" sz="2100" i="1" dirty="0"/>
              <a:t>N</a:t>
            </a:r>
            <a:r>
              <a:rPr lang="nl-NL" sz="2100" i="1" baseline="-25000" dirty="0"/>
              <a:t>4</a:t>
            </a:r>
            <a:r>
              <a:rPr lang="nl-NL" sz="2100" i="1" dirty="0"/>
              <a:t>O</a:t>
            </a:r>
            <a:r>
              <a:rPr lang="nl-NL" sz="2100" i="1" baseline="-25000" dirty="0"/>
              <a:t>2 </a:t>
            </a:r>
            <a:r>
              <a:rPr lang="nl-NL" sz="2100" i="1" dirty="0"/>
              <a:t> oftewel "cafeïne”.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sz="2100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Supscript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sup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 om tekst weer te geven met een </a:t>
            </a:r>
            <a:r>
              <a:rPr lang="nl-NL" b="1" dirty="0">
                <a:solidFill>
                  <a:srgbClr val="EC4B2F"/>
                </a:solidFill>
              </a:rPr>
              <a:t>verhoogde basislijn </a:t>
            </a:r>
            <a:r>
              <a:rPr lang="nl-NL" dirty="0"/>
              <a:t>met kleinere tekst</a:t>
            </a:r>
          </a:p>
          <a:p>
            <a:pPr lvl="2">
              <a:buFont typeface="Nunito Light" pitchFamily="2" charset="0"/>
              <a:buChar char="×"/>
            </a:pPr>
            <a:r>
              <a:rPr lang="nl-NL" i="1" dirty="0"/>
              <a:t>De stelling van Pythagoras drukken we als volgt uit: a</a:t>
            </a:r>
            <a:r>
              <a:rPr lang="nl-NL" i="1" baseline="30000" dirty="0"/>
              <a:t>2</a:t>
            </a:r>
            <a:r>
              <a:rPr lang="nl-NL" i="1" dirty="0"/>
              <a:t> + b</a:t>
            </a:r>
            <a:r>
              <a:rPr lang="nl-NL" i="1" baseline="30000" dirty="0"/>
              <a:t>2</a:t>
            </a:r>
            <a:r>
              <a:rPr lang="nl-NL" i="1" dirty="0"/>
              <a:t> = c</a:t>
            </a:r>
            <a:r>
              <a:rPr lang="nl-NL" i="1" baseline="30000" dirty="0"/>
              <a:t>2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425278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Horizontal line</a:t>
            </a:r>
            <a:br>
              <a:rPr lang="nl-BE" dirty="0"/>
            </a:br>
            <a:r>
              <a:rPr lang="nl-BE" sz="2800" dirty="0"/>
              <a:t>hr-blockquotes.html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dirty="0"/>
              <a:t>Gebruik de </a:t>
            </a:r>
            <a:r>
              <a:rPr lang="nl-NL" sz="2000" b="1" dirty="0">
                <a:solidFill>
                  <a:srgbClr val="009CAB"/>
                </a:solidFill>
              </a:rPr>
              <a:t>&lt;hr&gt;</a:t>
            </a:r>
            <a:r>
              <a:rPr lang="nl-NL" sz="2000" dirty="0"/>
              <a:t>-tag om een onderbreking in de vorm van een </a:t>
            </a:r>
            <a:r>
              <a:rPr lang="nl-NL" sz="2000" b="1" dirty="0">
                <a:solidFill>
                  <a:srgbClr val="EC4B2F"/>
                </a:solidFill>
              </a:rPr>
              <a:t>lijn</a:t>
            </a:r>
            <a:r>
              <a:rPr lang="nl-NL" sz="2000" dirty="0"/>
              <a:t> tussen elementen op </a:t>
            </a:r>
            <a:r>
              <a:rPr lang="nl-NL" sz="2000" b="1" dirty="0">
                <a:solidFill>
                  <a:srgbClr val="EC4B2F"/>
                </a:solidFill>
              </a:rPr>
              <a:t>alinea-niveau </a:t>
            </a:r>
            <a:r>
              <a:rPr lang="nl-NL" sz="2000" dirty="0"/>
              <a:t>weer te geven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dirty="0"/>
              <a:t>Staat voor </a:t>
            </a:r>
            <a:r>
              <a:rPr lang="nl-NL" sz="2000" b="1" dirty="0">
                <a:solidFill>
                  <a:srgbClr val="EC4B2F"/>
                </a:solidFill>
              </a:rPr>
              <a:t>H</a:t>
            </a:r>
            <a:r>
              <a:rPr lang="nl-NL" sz="2000" dirty="0"/>
              <a:t>orizontal </a:t>
            </a:r>
            <a:r>
              <a:rPr lang="nl-NL" sz="2000" b="1" dirty="0">
                <a:solidFill>
                  <a:srgbClr val="EC4B2F"/>
                </a:solidFill>
              </a:rPr>
              <a:t>R</a:t>
            </a:r>
            <a:r>
              <a:rPr lang="nl-NL" sz="2000" dirty="0"/>
              <a:t>ule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dirty="0"/>
              <a:t>Gebruiken van </a:t>
            </a:r>
            <a:r>
              <a:rPr lang="nl-NL" sz="2000" b="1" dirty="0">
                <a:solidFill>
                  <a:srgbClr val="EC4B2F"/>
                </a:solidFill>
              </a:rPr>
              <a:t>specifieke</a:t>
            </a:r>
            <a:r>
              <a:rPr lang="nl-NL" sz="2000" dirty="0"/>
              <a:t> </a:t>
            </a:r>
            <a:r>
              <a:rPr lang="nl-NL" sz="2000" b="1" dirty="0">
                <a:solidFill>
                  <a:srgbClr val="EC4B2F"/>
                </a:solidFill>
              </a:rPr>
              <a:t>attributen</a:t>
            </a:r>
            <a:endParaRPr lang="nl-NL" sz="2000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000" dirty="0"/>
              <a:t>align, color, noshade, size &amp; width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000" dirty="0"/>
              <a:t>Algemene attributen kunnen ook steeds gebruikt worden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000" dirty="0"/>
              <a:t>class, </a:t>
            </a:r>
            <a:r>
              <a:rPr lang="nl-NL" sz="2000" dirty="0" err="1"/>
              <a:t>hidden</a:t>
            </a:r>
            <a:r>
              <a:rPr lang="nl-NL" sz="2000" dirty="0"/>
              <a:t>, </a:t>
            </a:r>
            <a:r>
              <a:rPr lang="nl-NL" sz="2000" dirty="0" err="1"/>
              <a:t>id</a:t>
            </a:r>
            <a:r>
              <a:rPr lang="nl-NL" sz="2000" dirty="0"/>
              <a:t>, lang, </a:t>
            </a:r>
            <a:r>
              <a:rPr lang="nl-NL" sz="2000" dirty="0" err="1"/>
              <a:t>spellcheck</a:t>
            </a:r>
            <a:r>
              <a:rPr lang="nl-NL" sz="2000" dirty="0"/>
              <a:t>, </a:t>
            </a:r>
            <a:r>
              <a:rPr lang="nl-NL" sz="2000" dirty="0" err="1"/>
              <a:t>style</a:t>
            </a:r>
            <a:r>
              <a:rPr lang="nl-NL" sz="2000" dirty="0"/>
              <a:t> … 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7072524-FB7A-D741-81E7-E44B480CFA59}"/>
              </a:ext>
            </a:extLst>
          </p:cNvPr>
          <p:cNvSpPr txBox="1"/>
          <p:nvPr/>
        </p:nvSpPr>
        <p:spPr>
          <a:xfrm>
            <a:off x="635578" y="4457037"/>
            <a:ext cx="2952750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&lt;hr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"styled-hr"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4516A0E-72EA-BA69-190E-470A4B322B97}"/>
              </a:ext>
            </a:extLst>
          </p:cNvPr>
          <p:cNvSpPr txBox="1"/>
          <p:nvPr/>
        </p:nvSpPr>
        <p:spPr>
          <a:xfrm>
            <a:off x="4141274" y="4466765"/>
            <a:ext cx="2952750" cy="181588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.styled-hr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height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50%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83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Blockquote</a:t>
            </a:r>
            <a:br>
              <a:rPr lang="nl-BE" dirty="0"/>
            </a:br>
            <a:r>
              <a:rPr lang="nl-BE" sz="2800" dirty="0"/>
              <a:t>hr-blockquotes.html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blockquote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Geeft aan dat de </a:t>
            </a:r>
            <a:r>
              <a:rPr lang="nl-NL" b="1" dirty="0">
                <a:solidFill>
                  <a:srgbClr val="EC4B2F"/>
                </a:solidFill>
              </a:rPr>
              <a:t>ingesloten</a:t>
            </a:r>
            <a:r>
              <a:rPr lang="nl-NL" b="1" dirty="0"/>
              <a:t> </a:t>
            </a:r>
            <a:r>
              <a:rPr lang="nl-NL" b="1" dirty="0">
                <a:solidFill>
                  <a:srgbClr val="EC4B2F"/>
                </a:solidFill>
              </a:rPr>
              <a:t>tekst</a:t>
            </a:r>
            <a:r>
              <a:rPr lang="nl-NL" b="1" dirty="0"/>
              <a:t> </a:t>
            </a:r>
            <a:r>
              <a:rPr lang="nl-NL" dirty="0"/>
              <a:t>een uitgebreid (lang) </a:t>
            </a:r>
            <a:r>
              <a:rPr lang="nl-NL" b="1" dirty="0">
                <a:solidFill>
                  <a:srgbClr val="EC4B2F"/>
                </a:solidFill>
              </a:rPr>
              <a:t>citaat</a:t>
            </a:r>
            <a:r>
              <a:rPr lang="nl-NL" dirty="0"/>
              <a:t> 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Meestal wordt dit visueel weergegeven door een </a:t>
            </a:r>
            <a:r>
              <a:rPr lang="nl-NL" b="1" dirty="0">
                <a:solidFill>
                  <a:srgbClr val="EC4B2F"/>
                </a:solidFill>
              </a:rPr>
              <a:t>inspringing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Een URL voor de </a:t>
            </a:r>
            <a:r>
              <a:rPr lang="nl-NL" b="1" dirty="0">
                <a:solidFill>
                  <a:srgbClr val="EC4B2F"/>
                </a:solidFill>
              </a:rPr>
              <a:t>bron</a:t>
            </a:r>
            <a:r>
              <a:rPr lang="nl-NL" dirty="0"/>
              <a:t> van het citaat kan worden gegeven met behulp van het cite-attribuut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q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Gebruiken voor een </a:t>
            </a:r>
            <a:r>
              <a:rPr lang="nl-NL" b="1" dirty="0">
                <a:solidFill>
                  <a:srgbClr val="EC4B2F"/>
                </a:solidFill>
              </a:rPr>
              <a:t>kort</a:t>
            </a:r>
            <a:r>
              <a:rPr lang="nl-NL" b="1" dirty="0"/>
              <a:t> </a:t>
            </a:r>
            <a:r>
              <a:rPr lang="nl-NL" b="1" dirty="0">
                <a:solidFill>
                  <a:srgbClr val="EC4B2F"/>
                </a:solidFill>
              </a:rPr>
              <a:t>inline</a:t>
            </a:r>
            <a:r>
              <a:rPr lang="nl-NL" b="1" dirty="0"/>
              <a:t> </a:t>
            </a:r>
            <a:r>
              <a:rPr lang="nl-NL" b="1" dirty="0">
                <a:solidFill>
                  <a:srgbClr val="EC4B2F"/>
                </a:solidFill>
              </a:rPr>
              <a:t>citaat</a:t>
            </a:r>
            <a:r>
              <a:rPr lang="nl-NL" b="1" dirty="0"/>
              <a:t> </a:t>
            </a:r>
            <a:r>
              <a:rPr lang="nl-NL" dirty="0"/>
              <a:t>binnen een </a:t>
            </a:r>
            <a:r>
              <a:rPr lang="nl-NL" b="1" dirty="0">
                <a:solidFill>
                  <a:srgbClr val="EC4B2F"/>
                </a:solidFill>
              </a:rPr>
              <a:t>blockquote</a:t>
            </a:r>
            <a:endParaRPr lang="nl-NL" sz="2300" dirty="0">
              <a:solidFill>
                <a:srgbClr val="EC4B2F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De meeste moderne browsers implementeren dit door de tekst tussen aanhalingstekens te plaatsen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 err="1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cite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Staat voor een </a:t>
            </a:r>
            <a:r>
              <a:rPr lang="nl-NL" b="1" dirty="0">
                <a:solidFill>
                  <a:srgbClr val="EC4B2F"/>
                </a:solidFill>
              </a:rPr>
              <a:t>verwijzing</a:t>
            </a:r>
            <a:r>
              <a:rPr lang="nl-NL" dirty="0"/>
              <a:t> naar een naam, werk, standaard, URL, ..</a:t>
            </a:r>
          </a:p>
        </p:txBody>
      </p:sp>
    </p:spTree>
    <p:extLst>
      <p:ext uri="{BB962C8B-B14F-4D97-AF65-F5344CB8AC3E}">
        <p14:creationId xmlns:p14="http://schemas.microsoft.com/office/powerpoint/2010/main" val="206095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HTML entiteiten</a:t>
            </a:r>
            <a:br>
              <a:rPr lang="nl-BE" dirty="0"/>
            </a:br>
            <a:r>
              <a:rPr lang="nl-BE" sz="2800" dirty="0"/>
              <a:t>html-entiteiten.html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200" dirty="0"/>
              <a:t>HTML-syntax bevat </a:t>
            </a:r>
            <a:r>
              <a:rPr lang="nl-NL" sz="2200" b="1" dirty="0">
                <a:solidFill>
                  <a:srgbClr val="EC4B2F"/>
                </a:solidFill>
              </a:rPr>
              <a:t>gereserveerde</a:t>
            </a:r>
            <a:r>
              <a:rPr lang="nl-NL" sz="2200" dirty="0"/>
              <a:t> </a:t>
            </a:r>
            <a:r>
              <a:rPr lang="nl-NL" sz="2200" b="1" dirty="0">
                <a:solidFill>
                  <a:srgbClr val="EC4B2F"/>
                </a:solidFill>
              </a:rPr>
              <a:t>tekens</a:t>
            </a:r>
            <a:endParaRPr lang="nl-NL" sz="2200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Nunito Light" pitchFamily="2" charset="0"/>
              <a:buChar char="×"/>
            </a:pPr>
            <a:r>
              <a:rPr lang="nl-NL" sz="1600" i="1" dirty="0"/>
              <a:t>Syntax is de schrijfwijze van de opmaaktaal, zoals grammatica voor onze taal is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Nunito Light" pitchFamily="2" charset="0"/>
              <a:buChar char="×"/>
            </a:pPr>
            <a:r>
              <a:rPr lang="nl-NL" sz="1600" dirty="0"/>
              <a:t>Groter-dan-teken, kleiner-dan-teken, ampersand, copyright, euroteken..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200" dirty="0"/>
              <a:t>Een HTML-entiteit is een stuk tekst ("string") dat </a:t>
            </a:r>
            <a:r>
              <a:rPr lang="nl-NL" sz="2200" b="1" dirty="0">
                <a:solidFill>
                  <a:srgbClr val="EC4B2F"/>
                </a:solidFill>
              </a:rPr>
              <a:t>begint</a:t>
            </a:r>
            <a:r>
              <a:rPr lang="nl-NL" sz="2200" dirty="0"/>
              <a:t> met een en-teken (</a:t>
            </a:r>
            <a:r>
              <a:rPr lang="nl-NL" sz="2200" b="1" dirty="0">
                <a:solidFill>
                  <a:srgbClr val="EC4B2F"/>
                </a:solidFill>
              </a:rPr>
              <a:t>&amp;</a:t>
            </a:r>
            <a:r>
              <a:rPr lang="nl-NL" sz="2200" dirty="0"/>
              <a:t>) en </a:t>
            </a:r>
            <a:r>
              <a:rPr lang="nl-NL" sz="2200" b="1" dirty="0">
                <a:solidFill>
                  <a:srgbClr val="EC4B2F"/>
                </a:solidFill>
              </a:rPr>
              <a:t>eindigt</a:t>
            </a:r>
            <a:r>
              <a:rPr lang="nl-NL" sz="2200" dirty="0"/>
              <a:t> met een puntkomma (</a:t>
            </a:r>
            <a:r>
              <a:rPr lang="nl-NL" sz="2200" b="1" dirty="0">
                <a:solidFill>
                  <a:srgbClr val="EC4B2F"/>
                </a:solidFill>
              </a:rPr>
              <a:t>;</a:t>
            </a:r>
            <a:r>
              <a:rPr lang="nl-NL" sz="2200" dirty="0"/>
              <a:t>)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200" dirty="0"/>
              <a:t>Entiteiten worden vaak gebruikt om </a:t>
            </a:r>
            <a:r>
              <a:rPr lang="nl-NL" sz="2200" b="1" dirty="0">
                <a:solidFill>
                  <a:srgbClr val="EC4B2F"/>
                </a:solidFill>
              </a:rPr>
              <a:t>gereserveerde tekens </a:t>
            </a:r>
            <a:r>
              <a:rPr lang="nl-NL" sz="2200" dirty="0"/>
              <a:t>weer te geven (die anders zouden worden geïnterpreteerd als HTML-code) en </a:t>
            </a:r>
            <a:r>
              <a:rPr lang="nl-NL" sz="2200" b="1" dirty="0">
                <a:solidFill>
                  <a:srgbClr val="EC4B2F"/>
                </a:solidFill>
              </a:rPr>
              <a:t>onzichtbare tekens </a:t>
            </a:r>
            <a:r>
              <a:rPr lang="nl-NL" sz="2200" dirty="0"/>
              <a:t>(zoals niet-afbrekende spaties)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200" dirty="0"/>
              <a:t>Je kunt ze ook gebruiken in plaats van andere tekens die </a:t>
            </a:r>
            <a:r>
              <a:rPr lang="nl-NL" sz="2200" b="1" dirty="0">
                <a:solidFill>
                  <a:srgbClr val="EC4B2F"/>
                </a:solidFill>
              </a:rPr>
              <a:t>moeilijk</a:t>
            </a:r>
            <a:r>
              <a:rPr lang="nl-NL" sz="2200" dirty="0"/>
              <a:t> te </a:t>
            </a:r>
            <a:r>
              <a:rPr lang="nl-NL" sz="2200" b="1" dirty="0">
                <a:solidFill>
                  <a:srgbClr val="EC4B2F"/>
                </a:solidFill>
              </a:rPr>
              <a:t>typen</a:t>
            </a:r>
            <a:r>
              <a:rPr lang="nl-NL" sz="2200" dirty="0"/>
              <a:t> zijn met een </a:t>
            </a:r>
            <a:r>
              <a:rPr lang="nl-NL" sz="2200" b="1" dirty="0">
                <a:solidFill>
                  <a:srgbClr val="EC4B2F"/>
                </a:solidFill>
              </a:rPr>
              <a:t>standaardtoetsenbord</a:t>
            </a:r>
            <a:endParaRPr lang="nl-NL" sz="22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016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HTML entiteiten</a:t>
            </a:r>
            <a:br>
              <a:rPr lang="nl-BE" dirty="0"/>
            </a:br>
            <a:r>
              <a:rPr lang="nl-BE" sz="2800" dirty="0"/>
              <a:t>html-entiteiten.html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</p:txBody>
      </p:sp>
      <p:pic>
        <p:nvPicPr>
          <p:cNvPr id="2" name="Tijdelijke aanduiding voor inhoud 7">
            <a:extLst>
              <a:ext uri="{FF2B5EF4-FFF2-40B4-BE49-F238E27FC236}">
                <a16:creationId xmlns:a16="http://schemas.microsoft.com/office/drawing/2014/main" id="{71DCB8FE-D206-3D48-2BB4-552065182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58" y="1699860"/>
            <a:ext cx="7333484" cy="3978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8813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Opsommingslijsten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2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3200" b="1" dirty="0" err="1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ul</a:t>
            </a:r>
            <a:r>
              <a:rPr lang="nl-NL" sz="32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3200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u</a:t>
            </a:r>
            <a:r>
              <a:rPr lang="nl-BE" sz="2400" b="1" dirty="0"/>
              <a:t>nordered </a:t>
            </a:r>
            <a:r>
              <a:rPr lang="nl-BE" sz="2400" b="1" dirty="0">
                <a:solidFill>
                  <a:srgbClr val="EC4B2F"/>
                </a:solidFill>
              </a:rPr>
              <a:t>l</a:t>
            </a:r>
            <a:r>
              <a:rPr lang="nl-BE" sz="2400" b="1" dirty="0"/>
              <a:t>ist (niet-genummerde lijst)</a:t>
            </a:r>
            <a:endParaRPr lang="nl-BE" sz="1800" b="1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dirty="0"/>
              <a:t>Attributen</a:t>
            </a:r>
            <a:r>
              <a:rPr lang="nl-BE" sz="2400" b="1" dirty="0"/>
              <a:t> </a:t>
            </a:r>
            <a:r>
              <a:rPr lang="nl-BE" sz="2000" dirty="0">
                <a:solidFill>
                  <a:srgbClr val="00B050"/>
                </a:solidFill>
              </a:rPr>
              <a:t>(doe dit later steeds via </a:t>
            </a:r>
            <a:r>
              <a:rPr lang="nl-BE" sz="2000" b="1" dirty="0">
                <a:solidFill>
                  <a:srgbClr val="00B050"/>
                </a:solidFill>
              </a:rPr>
              <a:t>CSS</a:t>
            </a:r>
            <a:r>
              <a:rPr lang="nl-BE" sz="2000" dirty="0">
                <a:solidFill>
                  <a:srgbClr val="00B050"/>
                </a:solidFill>
              </a:rPr>
              <a:t>!)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dirty="0"/>
              <a:t>type:  instellen van type opsomming.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circle (</a:t>
            </a:r>
            <a:r>
              <a:rPr lang="nl-BE" i="1" dirty="0"/>
              <a:t>default</a:t>
            </a:r>
            <a:r>
              <a:rPr lang="nl-BE" dirty="0"/>
              <a:t>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disc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square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2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32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nl-NL" sz="32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nl-BE" sz="2000" b="1" dirty="0">
                <a:solidFill>
                  <a:srgbClr val="EC4B2F"/>
                </a:solidFill>
              </a:rPr>
              <a:t>l</a:t>
            </a:r>
            <a:r>
              <a:rPr lang="nl-BE" sz="2000" b="1" dirty="0"/>
              <a:t>ist </a:t>
            </a:r>
            <a:r>
              <a:rPr lang="nl-BE" sz="2000" b="1" dirty="0">
                <a:solidFill>
                  <a:srgbClr val="EC4B2F"/>
                </a:solidFill>
              </a:rPr>
              <a:t>i</a:t>
            </a:r>
            <a:r>
              <a:rPr lang="nl-BE" sz="2000" b="1" dirty="0"/>
              <a:t>tem</a:t>
            </a: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E4DC75D-871D-4D46-B949-F9CCF790C65E}"/>
              </a:ext>
            </a:extLst>
          </p:cNvPr>
          <p:cNvSpPr txBox="1"/>
          <p:nvPr/>
        </p:nvSpPr>
        <p:spPr>
          <a:xfrm>
            <a:off x="8559085" y="1682794"/>
            <a:ext cx="2543175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&lt;ul&gt; 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Hond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Kat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Vogel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Konijn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&lt;/ul&gt;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D55D-4FD3-2103-8E28-A83D1119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907" y="4056308"/>
            <a:ext cx="25431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Opsommingslijsten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 b="1" dirty="0">
                <a:solidFill>
                  <a:srgbClr val="EC4B2F"/>
                </a:solidFill>
              </a:rPr>
              <a:t>u</a:t>
            </a:r>
            <a:r>
              <a:rPr lang="nl-BE" sz="2400" b="1" dirty="0"/>
              <a:t>nordered </a:t>
            </a:r>
            <a:r>
              <a:rPr lang="nl-BE" sz="2400" b="1" dirty="0">
                <a:solidFill>
                  <a:srgbClr val="EC4B2F"/>
                </a:solidFill>
              </a:rPr>
              <a:t>l</a:t>
            </a:r>
            <a:r>
              <a:rPr lang="nl-BE" sz="2400" b="1" dirty="0"/>
              <a:t>ist met opmaak via CSS</a:t>
            </a:r>
            <a:endParaRPr lang="nl-BE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E4DC75D-871D-4D46-B949-F9CCF790C65E}"/>
              </a:ext>
            </a:extLst>
          </p:cNvPr>
          <p:cNvSpPr txBox="1"/>
          <p:nvPr/>
        </p:nvSpPr>
        <p:spPr>
          <a:xfrm>
            <a:off x="515936" y="2644170"/>
            <a:ext cx="3003119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ul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"animal-list"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Hond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Kat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Vogel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Konijn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&lt;/ul&gt;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E60D611-469E-F06D-5E4C-614AD615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219" y="2644170"/>
            <a:ext cx="3635192" cy="2010957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94FBBEC-8CCF-9D95-0F38-B65E0E71C262}"/>
              </a:ext>
            </a:extLst>
          </p:cNvPr>
          <p:cNvSpPr txBox="1"/>
          <p:nvPr/>
        </p:nvSpPr>
        <p:spPr>
          <a:xfrm>
            <a:off x="7588992" y="1894125"/>
            <a:ext cx="4958816" cy="418576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Opmaak voor de klasse animal-list */</a:t>
            </a:r>
            <a:endParaRPr lang="nl-B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.animal-list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list-style-type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25%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.animal-list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border-radius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.animal-list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li:hover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#fa6432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982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Opsommingslijsten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5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6500" b="1" dirty="0" err="1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ol</a:t>
            </a:r>
            <a:r>
              <a:rPr lang="nl-NL" sz="65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6500" dirty="0"/>
              <a:t> </a:t>
            </a:r>
            <a:r>
              <a:rPr lang="nl-BE" sz="5000" b="1" dirty="0">
                <a:solidFill>
                  <a:srgbClr val="EC4B2F"/>
                </a:solidFill>
              </a:rPr>
              <a:t>o</a:t>
            </a:r>
            <a:r>
              <a:rPr lang="nl-BE" sz="5000" b="1" dirty="0"/>
              <a:t>rdered </a:t>
            </a:r>
            <a:r>
              <a:rPr lang="nl-BE" sz="5000" b="1" dirty="0">
                <a:solidFill>
                  <a:srgbClr val="EC4B2F"/>
                </a:solidFill>
              </a:rPr>
              <a:t>l</a:t>
            </a:r>
            <a:r>
              <a:rPr lang="nl-BE" sz="5000" b="1" dirty="0"/>
              <a:t>ist (genummerde lijst)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5000" dirty="0"/>
              <a:t>Attributen</a:t>
            </a:r>
            <a:r>
              <a:rPr lang="nl-BE" sz="5000" b="1" dirty="0"/>
              <a:t> </a:t>
            </a:r>
            <a:r>
              <a:rPr lang="nl-BE" sz="4800" dirty="0">
                <a:solidFill>
                  <a:srgbClr val="00B050"/>
                </a:solidFill>
              </a:rPr>
              <a:t>(doe dit later steeds via </a:t>
            </a:r>
            <a:r>
              <a:rPr lang="nl-BE" sz="4800" b="1" dirty="0">
                <a:solidFill>
                  <a:srgbClr val="00B050"/>
                </a:solidFill>
              </a:rPr>
              <a:t>CSS</a:t>
            </a:r>
            <a:r>
              <a:rPr lang="nl-BE" sz="4800" dirty="0">
                <a:solidFill>
                  <a:srgbClr val="00B050"/>
                </a:solidFill>
              </a:rPr>
              <a:t>!)</a:t>
            </a:r>
            <a:endParaRPr lang="nl-BE" sz="4600" b="1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4200" b="1" dirty="0">
                <a:solidFill>
                  <a:srgbClr val="EC4B2F"/>
                </a:solidFill>
              </a:rPr>
              <a:t>reversed</a:t>
            </a:r>
            <a:r>
              <a:rPr lang="nl-BE" sz="4200" dirty="0"/>
              <a:t>: Nummering van hoog naar laag.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4200" b="1" dirty="0">
                <a:solidFill>
                  <a:srgbClr val="EC4B2F"/>
                </a:solidFill>
              </a:rPr>
              <a:t>start</a:t>
            </a:r>
            <a:r>
              <a:rPr lang="nl-BE" sz="4200" dirty="0"/>
              <a:t>: altijd numeriek</a:t>
            </a:r>
            <a:br>
              <a:rPr lang="nl-BE" sz="4200" dirty="0"/>
            </a:br>
            <a:r>
              <a:rPr lang="nl-BE" sz="4200" dirty="0"/>
              <a:t>gebruik start=“4” om bij de letter “D” te starten.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4200" dirty="0"/>
              <a:t>type:  instellen van type nummering.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1 voor nummers (</a:t>
            </a:r>
            <a:r>
              <a:rPr lang="nl-BE" sz="4200" i="1" dirty="0"/>
              <a:t>default</a:t>
            </a:r>
            <a:r>
              <a:rPr lang="nl-BE" sz="4200" dirty="0"/>
              <a:t>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a voor kleine letters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A voor hoofdletters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i voor kleine letters Romeinse cijfers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200" dirty="0"/>
              <a:t>I voor hoofdletters Romeinse cijfers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65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65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li</a:t>
            </a:r>
            <a:r>
              <a:rPr lang="nl-NL" sz="65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nl-BE" sz="5100" b="1" dirty="0">
                <a:solidFill>
                  <a:srgbClr val="EC4B2F"/>
                </a:solidFill>
              </a:rPr>
              <a:t>l</a:t>
            </a:r>
            <a:r>
              <a:rPr lang="nl-BE" sz="5100" b="1" dirty="0"/>
              <a:t>ist </a:t>
            </a:r>
            <a:r>
              <a:rPr lang="nl-BE" sz="5100" b="1" dirty="0">
                <a:solidFill>
                  <a:srgbClr val="EC4B2F"/>
                </a:solidFill>
              </a:rPr>
              <a:t>i</a:t>
            </a:r>
            <a:r>
              <a:rPr lang="nl-BE" sz="5100" b="1" dirty="0"/>
              <a:t>tem</a:t>
            </a:r>
            <a:endParaRPr lang="nl-NL" b="1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96BEB59-668B-4E42-AE14-E130C1FFCBA3}"/>
              </a:ext>
            </a:extLst>
          </p:cNvPr>
          <p:cNvSpPr txBox="1"/>
          <p:nvPr/>
        </p:nvSpPr>
        <p:spPr>
          <a:xfrm>
            <a:off x="8617742" y="1537702"/>
            <a:ext cx="2854258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&lt;ol&gt;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Pop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R&amp;amp;B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Jazz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Rock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&lt;/ol&gt;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D4410E-90D0-AB04-FF70-896811731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301" y="3817177"/>
            <a:ext cx="21621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Opsommingslijsten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 b="1" dirty="0">
                <a:solidFill>
                  <a:srgbClr val="EC4B2F"/>
                </a:solidFill>
              </a:rPr>
              <a:t>o</a:t>
            </a:r>
            <a:r>
              <a:rPr lang="nl-BE" sz="2400" b="1" dirty="0"/>
              <a:t>rdered </a:t>
            </a:r>
            <a:r>
              <a:rPr lang="nl-BE" sz="2400" b="1" dirty="0">
                <a:solidFill>
                  <a:srgbClr val="EC4B2F"/>
                </a:solidFill>
              </a:rPr>
              <a:t>l</a:t>
            </a:r>
            <a:r>
              <a:rPr lang="nl-BE" sz="2400" b="1" dirty="0"/>
              <a:t>ist met opmaak via CSS</a:t>
            </a:r>
            <a:endParaRPr lang="nl-BE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E4DC75D-871D-4D46-B949-F9CCF790C65E}"/>
              </a:ext>
            </a:extLst>
          </p:cNvPr>
          <p:cNvSpPr txBox="1"/>
          <p:nvPr/>
        </p:nvSpPr>
        <p:spPr>
          <a:xfrm>
            <a:off x="515936" y="2644170"/>
            <a:ext cx="3003119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&lt;ol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"music-genres"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Pop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R&amp;amp;B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 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Jazz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Rock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&lt;/ol&gt;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94FBBEC-8CCF-9D95-0F38-B65E0E71C262}"/>
              </a:ext>
            </a:extLst>
          </p:cNvPr>
          <p:cNvSpPr txBox="1"/>
          <p:nvPr/>
        </p:nvSpPr>
        <p:spPr>
          <a:xfrm>
            <a:off x="7588992" y="1894125"/>
            <a:ext cx="4958816" cy="418576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/* Opmaak voor de klasse music-genres */</a:t>
            </a:r>
            <a:endParaRPr lang="nl-B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.music-genres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list-style-type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decimal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25%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.music-genres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#00283c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border-radius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.music-genres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li:hover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#fa6432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63B6E94-D2C7-6A90-0EE4-E6DBB030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03" y="2644170"/>
            <a:ext cx="3594841" cy="19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Block-level vs inline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/>
              <a:t>Block-level element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Gebruikt de </a:t>
            </a:r>
            <a:r>
              <a:rPr lang="nl-BE" sz="1600" b="1" dirty="0">
                <a:solidFill>
                  <a:srgbClr val="EC4B2F"/>
                </a:solidFill>
              </a:rPr>
              <a:t>volledige breedte</a:t>
            </a:r>
            <a:r>
              <a:rPr lang="nl-BE" sz="1600" b="1" dirty="0"/>
              <a:t> </a:t>
            </a:r>
            <a:r>
              <a:rPr lang="nl-BE" sz="1600" dirty="0"/>
              <a:t>van zijn parent element (container)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Wordt getoond </a:t>
            </a:r>
            <a:r>
              <a:rPr lang="nl-BE" sz="1600" b="1" dirty="0">
                <a:solidFill>
                  <a:srgbClr val="EC4B2F"/>
                </a:solidFill>
              </a:rPr>
              <a:t>met</a:t>
            </a:r>
            <a:r>
              <a:rPr lang="nl-BE" sz="1600" dirty="0"/>
              <a:t> een witregel </a:t>
            </a:r>
            <a:r>
              <a:rPr lang="nl-BE" sz="1600" b="1" dirty="0">
                <a:solidFill>
                  <a:srgbClr val="EC4B2F"/>
                </a:solidFill>
              </a:rPr>
              <a:t>ervoor</a:t>
            </a:r>
            <a:r>
              <a:rPr lang="nl-BE" sz="1600" dirty="0"/>
              <a:t> en </a:t>
            </a:r>
            <a:r>
              <a:rPr lang="nl-BE" sz="1600" b="1" dirty="0">
                <a:solidFill>
                  <a:srgbClr val="EC4B2F"/>
                </a:solidFill>
              </a:rPr>
              <a:t>erna</a:t>
            </a:r>
            <a:endParaRPr lang="nl-BE" sz="18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Voorbeelden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4F6A0-B85E-6621-4FEA-E7E923A6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475" y="1118625"/>
            <a:ext cx="4279030" cy="483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2E3DF0-CDA5-0FFA-2E77-1C839C7D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16" y="4562467"/>
            <a:ext cx="5877642" cy="11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Definitielijsten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0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dl</a:t>
            </a: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2000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b="1" dirty="0"/>
              <a:t>escription </a:t>
            </a:r>
            <a:r>
              <a:rPr lang="nl-BE" sz="2000" b="1" dirty="0">
                <a:solidFill>
                  <a:srgbClr val="EC4B2F"/>
                </a:solidFill>
              </a:rPr>
              <a:t>l</a:t>
            </a:r>
            <a:r>
              <a:rPr lang="nl-BE" sz="2000" b="1" dirty="0"/>
              <a:t>ist </a:t>
            </a:r>
            <a:r>
              <a:rPr lang="nl-BE" sz="2000" dirty="0"/>
              <a:t>	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sz="2000" dirty="0"/>
              <a:t>definitielijst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0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dt</a:t>
            </a: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2000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b="1" dirty="0"/>
              <a:t>escription </a:t>
            </a:r>
            <a:r>
              <a:rPr lang="nl-BE" sz="2000" b="1" dirty="0">
                <a:solidFill>
                  <a:srgbClr val="EC4B2F"/>
                </a:solidFill>
              </a:rPr>
              <a:t>t</a:t>
            </a:r>
            <a:r>
              <a:rPr lang="nl-BE" sz="2000" b="1" dirty="0"/>
              <a:t>erm </a:t>
            </a:r>
            <a:r>
              <a:rPr lang="nl-BE" sz="2000" dirty="0"/>
              <a:t>	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æ"/>
            </a:pPr>
            <a:r>
              <a:rPr lang="nl-BE" sz="2000" dirty="0"/>
              <a:t>definitie term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0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dd</a:t>
            </a:r>
            <a:r>
              <a:rPr lang="nl-NL" sz="20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2000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b="1" dirty="0"/>
              <a:t>escribes </a:t>
            </a:r>
            <a:r>
              <a:rPr lang="nl-BE" sz="2000" b="1" dirty="0">
                <a:solidFill>
                  <a:srgbClr val="EC4B2F"/>
                </a:solidFill>
              </a:rPr>
              <a:t>d</a:t>
            </a:r>
            <a:r>
              <a:rPr lang="nl-BE" sz="2000" b="1" dirty="0"/>
              <a:t>escription 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sz="2000" dirty="0"/>
              <a:t>beschrijft de term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3B18738-08C3-2E41-9A79-68F56E61BD04}"/>
              </a:ext>
            </a:extLst>
          </p:cNvPr>
          <p:cNvSpPr txBox="1"/>
          <p:nvPr/>
        </p:nvSpPr>
        <p:spPr>
          <a:xfrm>
            <a:off x="6310112" y="1356876"/>
            <a:ext cx="5675826" cy="18158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&lt;dl&gt; </a:t>
            </a:r>
          </a:p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&lt;dt&gt;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Genummerde lijst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&lt;/dt&gt;</a:t>
            </a:r>
          </a:p>
          <a:p>
            <a:r>
              <a:rPr lang="nl-BE" sz="14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&lt;dd&gt;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Opsomming voorafgegaan door nummers.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&lt;/dd&gt;</a:t>
            </a:r>
          </a:p>
          <a:p>
            <a:r>
              <a:rPr lang="nl-BE" sz="14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&lt;dt&gt;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Niet-genummerde lijst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&lt;/dt&gt;</a:t>
            </a:r>
          </a:p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&lt;dd&gt;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Opsomming voorafgegaan door symbolen.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&lt;/dd&gt;</a:t>
            </a:r>
          </a:p>
          <a:p>
            <a:r>
              <a:rPr lang="nl-BE" sz="14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&lt;dt&gt;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Definitielijst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&lt;/dt&gt;</a:t>
            </a:r>
          </a:p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&lt;dd&gt;</a:t>
            </a:r>
            <a:r>
              <a:rPr lang="nl-BE" sz="14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Verklarende woordenlijst</a:t>
            </a:r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&lt;/dd&gt;</a:t>
            </a:r>
          </a:p>
          <a:p>
            <a:r>
              <a:rPr lang="nl-BE" sz="14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CE064-1E25-8190-3CC7-F40D3B51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00" y="3822509"/>
            <a:ext cx="5376000" cy="20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2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Nesten van lijsten</a:t>
            </a:r>
            <a:br>
              <a:rPr lang="nl-BE" dirty="0"/>
            </a:br>
            <a:r>
              <a:rPr lang="nl-BE" sz="2800" dirty="0"/>
              <a:t>opsommingslijsten.html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300" dirty="0"/>
              <a:t>Het principe van </a:t>
            </a:r>
            <a:r>
              <a:rPr lang="nl-NL" sz="2300" dirty="0">
                <a:solidFill>
                  <a:srgbClr val="EC4B2F"/>
                </a:solidFill>
              </a:rPr>
              <a:t>geneste</a:t>
            </a:r>
            <a:r>
              <a:rPr lang="nl-NL" sz="2300" dirty="0"/>
              <a:t> lijsten</a:t>
            </a:r>
          </a:p>
          <a:p>
            <a:pPr marL="3556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18E9306-71FD-864E-8996-8E5BDB526312}"/>
              </a:ext>
            </a:extLst>
          </p:cNvPr>
          <p:cNvSpPr txBox="1"/>
          <p:nvPr/>
        </p:nvSpPr>
        <p:spPr>
          <a:xfrm>
            <a:off x="876934" y="2556445"/>
            <a:ext cx="7019066" cy="267765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&lt;ul&gt; 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Koffie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b="1" dirty="0">
                <a:solidFill>
                  <a:srgbClr val="F04C25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Thee</a:t>
            </a:r>
          </a:p>
          <a:p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dirty="0">
                <a:solidFill>
                  <a:srgbClr val="00B05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&lt;!–– Om een nieuwe lijst te starten binnen een item, </a:t>
            </a:r>
          </a:p>
          <a:p>
            <a:r>
              <a:rPr lang="nl-BE" sz="1200" dirty="0">
                <a:solidFill>
                  <a:srgbClr val="00B05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sluiten we de li-tag nog niet af met &lt;/li&gt; --&gt; 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&lt;ol&gt; 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Groene thee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Zwarte thee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Appelblauwzeegroen thee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&lt;/ol&gt;</a:t>
            </a:r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nl-BE" sz="1200" dirty="0"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dirty="0">
                <a:solidFill>
                  <a:srgbClr val="00B05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&lt;!–– Hier komt pas de sluittag &lt;/li&gt;, na het einde van de nieuwe lijst. --&gt;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nl-BE" sz="1200" b="1" dirty="0">
                <a:solidFill>
                  <a:srgbClr val="F04C25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&lt;li&gt;</a:t>
            </a:r>
            <a:r>
              <a:rPr lang="nl-BE" sz="12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Melk</a:t>
            </a:r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&lt;/li&gt;</a:t>
            </a:r>
          </a:p>
          <a:p>
            <a:r>
              <a:rPr lang="nl-BE" sz="12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&lt;/ul&gt;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135D3-E43C-A156-D126-D20DCCA5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00" y="3036629"/>
            <a:ext cx="3473606" cy="17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Afbeeldingen</a:t>
            </a:r>
            <a:br>
              <a:rPr lang="nl-BE" dirty="0"/>
            </a:br>
            <a:r>
              <a:rPr lang="nl-BE" sz="2800" dirty="0"/>
              <a:t>images.html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7500" lnSpcReduction="20000"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Gebruik het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img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-element om een afbeelding </a:t>
            </a:r>
            <a:r>
              <a:rPr lang="nl-NL" b="1" dirty="0">
                <a:solidFill>
                  <a:srgbClr val="EC4B2F"/>
                </a:solidFill>
              </a:rPr>
              <a:t>in te sluiten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Afbeeldingen kunnen het </a:t>
            </a:r>
            <a:r>
              <a:rPr lang="nl-NL" b="1" dirty="0">
                <a:solidFill>
                  <a:srgbClr val="EC4B2F"/>
                </a:solidFill>
              </a:rPr>
              <a:t>ontwerp</a:t>
            </a:r>
            <a:r>
              <a:rPr lang="nl-NL" dirty="0"/>
              <a:t> en het </a:t>
            </a:r>
            <a:r>
              <a:rPr lang="nl-NL" b="1" dirty="0">
                <a:solidFill>
                  <a:srgbClr val="EC4B2F"/>
                </a:solidFill>
              </a:rPr>
              <a:t>uiterlijk</a:t>
            </a:r>
            <a:r>
              <a:rPr lang="nl-NL" dirty="0"/>
              <a:t> van een webpagina </a:t>
            </a:r>
            <a:r>
              <a:rPr lang="nl-NL" b="1" dirty="0">
                <a:solidFill>
                  <a:srgbClr val="EC4B2F"/>
                </a:solidFill>
              </a:rPr>
              <a:t>verbeteren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Gebruiken van </a:t>
            </a:r>
            <a:r>
              <a:rPr lang="nl-NL" b="1" dirty="0">
                <a:solidFill>
                  <a:srgbClr val="EC4B2F"/>
                </a:solidFill>
              </a:rPr>
              <a:t>specifieke</a:t>
            </a:r>
            <a:r>
              <a:rPr lang="nl-NL" b="1" dirty="0"/>
              <a:t> </a:t>
            </a:r>
            <a:r>
              <a:rPr lang="nl-NL" b="1" dirty="0">
                <a:solidFill>
                  <a:srgbClr val="EC4B2F"/>
                </a:solidFill>
              </a:rPr>
              <a:t>attributen</a:t>
            </a:r>
            <a:endParaRPr lang="nl-NL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src</a:t>
            </a:r>
            <a:r>
              <a:rPr lang="nl-BE" sz="2700" dirty="0"/>
              <a:t>: </a:t>
            </a:r>
            <a:r>
              <a:rPr lang="nl-BE" sz="2700" b="1" dirty="0">
                <a:solidFill>
                  <a:srgbClr val="EC4B2F"/>
                </a:solidFill>
              </a:rPr>
              <a:t>s</a:t>
            </a:r>
            <a:r>
              <a:rPr lang="nl-BE" sz="2700" dirty="0"/>
              <a:t>ou</a:t>
            </a:r>
            <a:r>
              <a:rPr lang="nl-BE" sz="2700" b="1" dirty="0">
                <a:solidFill>
                  <a:srgbClr val="EC4B2F"/>
                </a:solidFill>
              </a:rPr>
              <a:t>rc</a:t>
            </a:r>
            <a:r>
              <a:rPr lang="nl-BE" sz="2700" dirty="0"/>
              <a:t>e of bron (</a:t>
            </a:r>
            <a:r>
              <a:rPr lang="nl-BE" sz="2700" b="1" dirty="0"/>
              <a:t>verplicht</a:t>
            </a:r>
            <a:r>
              <a:rPr lang="nl-BE" sz="2700" dirty="0"/>
              <a:t>), hier geef je het pad + naam van de afbeelding op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alt</a:t>
            </a:r>
            <a:r>
              <a:rPr lang="nl-BE" sz="2700" dirty="0"/>
              <a:t>: </a:t>
            </a:r>
            <a:r>
              <a:rPr lang="nl-BE" sz="2700" b="1" dirty="0">
                <a:solidFill>
                  <a:srgbClr val="EC4B2F"/>
                </a:solidFill>
              </a:rPr>
              <a:t>alt</a:t>
            </a:r>
            <a:r>
              <a:rPr lang="nl-BE" sz="2700" dirty="0"/>
              <a:t>ernatieve tekst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700" dirty="0"/>
              <a:t>De tekst die getoond wordt als de afbeelding niet geladen kan worden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700" dirty="0"/>
              <a:t>Deze tekst wordt ook voorgelezen door screenreaders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Algemene attributen kunnen ook steeds gebruikt worden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700" dirty="0"/>
              <a:t>class, hidden, id, lang, spellcheck, style 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Optionele attributen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width</a:t>
            </a:r>
            <a:r>
              <a:rPr lang="nl-BE" sz="2700" dirty="0"/>
              <a:t>: de breedte van de afbeelding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height</a:t>
            </a:r>
            <a:r>
              <a:rPr lang="nl-BE" sz="2700" dirty="0">
                <a:solidFill>
                  <a:srgbClr val="EC4B2F"/>
                </a:solidFill>
              </a:rPr>
              <a:t>: </a:t>
            </a:r>
            <a:r>
              <a:rPr lang="nl-BE" sz="2700" dirty="0"/>
              <a:t>de hoogte van de afbeelding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b="1" dirty="0">
                <a:solidFill>
                  <a:srgbClr val="EC4B2F"/>
                </a:solidFill>
              </a:rPr>
              <a:t>title</a:t>
            </a:r>
            <a:r>
              <a:rPr lang="nl-BE" sz="2700" dirty="0">
                <a:solidFill>
                  <a:srgbClr val="EC4B2F"/>
                </a:solidFill>
              </a:rPr>
              <a:t>: </a:t>
            </a:r>
            <a:r>
              <a:rPr lang="nl-BE" sz="2700" dirty="0"/>
              <a:t>wordt getoond in een tooltip als je met de muis over de afbeelding gaat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700" dirty="0"/>
              <a:t>srcset, sizes, loading, importance ..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257549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Afbeeldingen</a:t>
            </a:r>
            <a:br>
              <a:rPr lang="nl-BE" dirty="0"/>
            </a:br>
            <a:r>
              <a:rPr lang="nl-BE" sz="2800" dirty="0"/>
              <a:t>images.html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Absolute link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æ"/>
            </a:pPr>
            <a:r>
              <a:rPr lang="nl-BE" sz="1700" dirty="0">
                <a:hlinkClick r:id="rId2"/>
              </a:rPr>
              <a:t>https://www.thomasmore.be/sites/default/files/header_images/campusgeel.png</a:t>
            </a:r>
            <a:endParaRPr lang="nl-BE" sz="17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Relatieve link </a:t>
            </a:r>
            <a:r>
              <a:rPr lang="nl-BE" sz="2000" dirty="0"/>
              <a:t>=&gt; </a:t>
            </a:r>
            <a:r>
              <a:rPr lang="nl-BE" sz="1600" dirty="0"/>
              <a:t>“/media/slider/product-x.png”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1800" dirty="0"/>
              <a:t>Pad verwijst naar een afbeelding in de map images </a:t>
            </a:r>
            <a:r>
              <a:rPr lang="nl-NL" sz="1800" b="1" dirty="0">
                <a:solidFill>
                  <a:srgbClr val="EC4B2F"/>
                </a:solidFill>
              </a:rPr>
              <a:t>vertrekkend</a:t>
            </a:r>
            <a:r>
              <a:rPr lang="nl-NL" sz="1800" dirty="0"/>
              <a:t> in de </a:t>
            </a:r>
            <a:r>
              <a:rPr lang="nl-NL" sz="1800" b="1" dirty="0">
                <a:solidFill>
                  <a:srgbClr val="EC4B2F"/>
                </a:solidFill>
              </a:rPr>
              <a:t>hoofdmap</a:t>
            </a:r>
            <a:r>
              <a:rPr lang="nl-NL" sz="1800" dirty="0"/>
              <a:t> van de website</a:t>
            </a:r>
          </a:p>
          <a:p>
            <a:pPr marL="723900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="</a:t>
            </a:r>
            <a:r>
              <a:rPr lang="nl-BE" sz="1700" b="1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images/logo-thomas-more.jpg"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700" dirty="0">
                <a:latin typeface="Consolas" panose="020B0609020204030204" pitchFamily="49" charset="0"/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100" dirty="0"/>
              <a:t>Pad verwijst naar een afbeelding in de map images die zich </a:t>
            </a:r>
            <a:r>
              <a:rPr lang="nl-NL" sz="2100" b="1" dirty="0">
                <a:solidFill>
                  <a:srgbClr val="EC4B2F"/>
                </a:solidFill>
              </a:rPr>
              <a:t>bevindt</a:t>
            </a:r>
            <a:r>
              <a:rPr lang="nl-NL" sz="2100" dirty="0"/>
              <a:t> in de </a:t>
            </a:r>
            <a:r>
              <a:rPr lang="nl-NL" sz="2100" b="1" dirty="0">
                <a:solidFill>
                  <a:srgbClr val="EC4B2F"/>
                </a:solidFill>
              </a:rPr>
              <a:t>huidige</a:t>
            </a:r>
            <a:r>
              <a:rPr lang="nl-NL" sz="2100" dirty="0"/>
              <a:t> </a:t>
            </a:r>
            <a:r>
              <a:rPr lang="nl-NL" sz="2100" b="1" dirty="0">
                <a:solidFill>
                  <a:srgbClr val="EC4B2F"/>
                </a:solidFill>
              </a:rPr>
              <a:t>map</a:t>
            </a:r>
            <a:r>
              <a:rPr lang="nl-NL" sz="2100" dirty="0"/>
              <a:t> waar de webpagina geladen wordt</a:t>
            </a:r>
          </a:p>
          <a:p>
            <a:pPr marL="723900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="images/logo-thomas-more.jpg"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1800" dirty="0"/>
              <a:t>Pad verwijst naar een afbeelding in de map images </a:t>
            </a:r>
            <a:r>
              <a:rPr lang="nl-NL" sz="1800" b="1" dirty="0">
                <a:solidFill>
                  <a:srgbClr val="EC4B2F"/>
                </a:solidFill>
              </a:rPr>
              <a:t>één</a:t>
            </a:r>
            <a:r>
              <a:rPr lang="nl-NL" sz="1800" b="1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niveau</a:t>
            </a:r>
            <a:r>
              <a:rPr lang="nl-NL" sz="1800" b="1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hoger</a:t>
            </a:r>
            <a:r>
              <a:rPr lang="nl-NL" sz="1800" b="1" dirty="0"/>
              <a:t> </a:t>
            </a:r>
            <a:r>
              <a:rPr lang="nl-NL" sz="1800" dirty="0"/>
              <a:t>dan de </a:t>
            </a:r>
            <a:r>
              <a:rPr lang="nl-NL" sz="1800" b="1" dirty="0">
                <a:solidFill>
                  <a:srgbClr val="EC4B2F"/>
                </a:solidFill>
              </a:rPr>
              <a:t>huidige</a:t>
            </a:r>
            <a:r>
              <a:rPr lang="nl-NL" sz="1800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map</a:t>
            </a:r>
            <a:r>
              <a:rPr lang="nl-NL" sz="1800" dirty="0"/>
              <a:t> waar de webpagina geladen wordt</a:t>
            </a:r>
          </a:p>
          <a:p>
            <a:pPr marL="723900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</a:t>
            </a:r>
            <a:r>
              <a:rPr lang="nl-BE" sz="1700" b="1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../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images/logo-thomas-more.jpg"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1800" dirty="0"/>
              <a:t>Pad verwijst naar een afbeelding in de map images </a:t>
            </a:r>
            <a:r>
              <a:rPr lang="nl-NL" sz="1800" b="1" dirty="0">
                <a:solidFill>
                  <a:srgbClr val="EC4B2F"/>
                </a:solidFill>
              </a:rPr>
              <a:t>drie</a:t>
            </a:r>
            <a:r>
              <a:rPr lang="nl-NL" sz="1800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niveaus</a:t>
            </a:r>
            <a:r>
              <a:rPr lang="nl-NL" sz="1800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hoger</a:t>
            </a:r>
            <a:r>
              <a:rPr lang="nl-NL" sz="1800" dirty="0"/>
              <a:t> dan de </a:t>
            </a:r>
            <a:r>
              <a:rPr lang="nl-NL" sz="1800" b="1" dirty="0">
                <a:solidFill>
                  <a:srgbClr val="EC4B2F"/>
                </a:solidFill>
              </a:rPr>
              <a:t>huidige</a:t>
            </a:r>
            <a:r>
              <a:rPr lang="nl-NL" sz="1800" b="1" dirty="0"/>
              <a:t> </a:t>
            </a:r>
            <a:r>
              <a:rPr lang="nl-NL" sz="1800" b="1" dirty="0">
                <a:solidFill>
                  <a:srgbClr val="EC4B2F"/>
                </a:solidFill>
              </a:rPr>
              <a:t>map</a:t>
            </a:r>
            <a:r>
              <a:rPr lang="nl-NL" sz="1800" dirty="0"/>
              <a:t> waar de webpagina geladen wordt</a:t>
            </a:r>
          </a:p>
          <a:p>
            <a:pPr marL="723900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700" dirty="0">
                <a:latin typeface="Consolas" panose="020B0609020204030204" pitchFamily="49" charset="0"/>
              </a:rPr>
              <a:t>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</a:t>
            </a:r>
            <a:r>
              <a:rPr lang="nl-BE" sz="1700" b="1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../../../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images/logo-thomas-more.jpg" </a:t>
            </a:r>
            <a:r>
              <a:rPr lang="nl-BE" sz="17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7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7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B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86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Afbeeldingen</a:t>
            </a:r>
            <a:br>
              <a:rPr lang="nl-BE" dirty="0"/>
            </a:br>
            <a:r>
              <a:rPr lang="nl-BE" sz="2800" dirty="0"/>
              <a:t>images.html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Formaten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Meest voorkomende </a:t>
            </a:r>
            <a:r>
              <a:rPr lang="nl-NL" b="1" dirty="0">
                <a:solidFill>
                  <a:srgbClr val="EC4B2F"/>
                </a:solidFill>
              </a:rPr>
              <a:t>formaten</a:t>
            </a:r>
            <a:r>
              <a:rPr lang="nl-NL" dirty="0"/>
              <a:t> zijn: </a:t>
            </a:r>
            <a:r>
              <a:rPr lang="nl-NL" b="1" dirty="0">
                <a:solidFill>
                  <a:srgbClr val="EC4B2F"/>
                </a:solidFill>
              </a:rPr>
              <a:t>JPG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JPEG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PNG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GIF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ICO</a:t>
            </a:r>
            <a:r>
              <a:rPr lang="nl-NL" dirty="0"/>
              <a:t>…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Verhouding</a:t>
            </a:r>
            <a:r>
              <a:rPr lang="nl-NL" dirty="0"/>
              <a:t> </a:t>
            </a:r>
            <a:r>
              <a:rPr lang="nl-NL" sz="1900" b="1" dirty="0">
                <a:solidFill>
                  <a:srgbClr val="F04C25"/>
                </a:solidFill>
              </a:rPr>
              <a:t>Uitgerekte foto’s ogen niet professioneel!</a:t>
            </a:r>
            <a:endParaRPr lang="nl-NL" b="1" dirty="0">
              <a:solidFill>
                <a:srgbClr val="F04C25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Indien je de verhoudingen </a:t>
            </a:r>
            <a:r>
              <a:rPr lang="nl-NL" b="1" dirty="0">
                <a:solidFill>
                  <a:srgbClr val="EC4B2F"/>
                </a:solidFill>
              </a:rPr>
              <a:t>width</a:t>
            </a:r>
            <a:r>
              <a:rPr lang="nl-NL" dirty="0"/>
              <a:t> &amp; </a:t>
            </a:r>
            <a:r>
              <a:rPr lang="nl-NL" b="1" dirty="0">
                <a:solidFill>
                  <a:srgbClr val="EC4B2F"/>
                </a:solidFill>
              </a:rPr>
              <a:t>height</a:t>
            </a:r>
            <a:r>
              <a:rPr lang="nl-NL" dirty="0"/>
              <a:t> opgeeft, respecteer dan de beeldverhouding</a:t>
            </a:r>
            <a:br>
              <a:rPr lang="nl-NL" dirty="0"/>
            </a:br>
            <a:r>
              <a:rPr lang="nl-BE" sz="18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800" dirty="0"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="images/logo-thomas-more.jpg"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More”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More"</a:t>
            </a:r>
            <a:r>
              <a:rPr lang="nl-BE" sz="1800" dirty="0">
                <a:latin typeface="Consolas" panose="020B0609020204030204" pitchFamily="49" charset="0"/>
              </a:rPr>
              <a:t> </a:t>
            </a:r>
            <a:r>
              <a:rPr lang="nl-BE" sz="18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>
                <a:latin typeface="Consolas" panose="020B0609020204030204" pitchFamily="49" charset="0"/>
              </a:rPr>
              <a:t> </a:t>
            </a:r>
            <a:endParaRPr lang="nl-NL" dirty="0">
              <a:latin typeface="Consolas" panose="020B0609020204030204" pitchFamily="49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best</a:t>
            </a:r>
            <a:r>
              <a:rPr lang="nl-NL" b="1" dirty="0">
                <a:solidFill>
                  <a:srgbClr val="EC4B2F"/>
                </a:solidFill>
              </a:rPr>
              <a:t> </a:t>
            </a:r>
            <a:r>
              <a:rPr lang="nl-NL" dirty="0"/>
              <a:t>enkel </a:t>
            </a:r>
            <a:r>
              <a:rPr lang="nl-NL" b="1" dirty="0">
                <a:solidFill>
                  <a:srgbClr val="EC4B2F"/>
                </a:solidFill>
              </a:rPr>
              <a:t>width</a:t>
            </a:r>
            <a:r>
              <a:rPr lang="nl-NL" dirty="0"/>
              <a:t> of </a:t>
            </a:r>
            <a:r>
              <a:rPr lang="nl-NL" b="1" dirty="0">
                <a:solidFill>
                  <a:srgbClr val="EC4B2F"/>
                </a:solidFill>
              </a:rPr>
              <a:t>height</a:t>
            </a:r>
            <a:r>
              <a:rPr lang="nl-NL" dirty="0"/>
              <a:t>, dan blijft de juiste beeldverhouding automatisch aangehouden</a:t>
            </a:r>
            <a:br>
              <a:rPr lang="nl-NL" dirty="0"/>
            </a:br>
            <a:r>
              <a:rPr lang="nl-BE" sz="18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&lt;img</a:t>
            </a:r>
            <a:r>
              <a:rPr lang="nl-BE" sz="1800" dirty="0">
                <a:latin typeface="Consolas" panose="020B0609020204030204" pitchFamily="49" charset="0"/>
              </a:rPr>
              <a:t>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="images/logo-thomas-more.jpg"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alt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More” </a:t>
            </a:r>
            <a:r>
              <a:rPr lang="nl-BE" sz="1800" dirty="0">
                <a:solidFill>
                  <a:srgbClr val="FF20AF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</a:t>
            </a:r>
            <a:r>
              <a:rPr lang="nl-BE" sz="1800" dirty="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=”Logo Thomos More</a:t>
            </a:r>
            <a:r>
              <a:rPr lang="nl-BE" sz="1800">
                <a:solidFill>
                  <a:srgbClr val="00206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nl-BE" sz="1800">
                <a:latin typeface="Consolas" panose="020B0609020204030204" pitchFamily="49" charset="0"/>
              </a:rPr>
              <a:t> </a:t>
            </a:r>
            <a:r>
              <a:rPr lang="nl-BE" sz="1800" b="1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nl-B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3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nl-BE" dirty="0"/>
              <a:t>Afbeeldingen</a:t>
            </a:r>
            <a:br>
              <a:rPr lang="nl-BE" dirty="0"/>
            </a:br>
            <a:r>
              <a:rPr lang="nl-BE" sz="2800" dirty="0"/>
              <a:t>images.html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100" b="1" dirty="0"/>
              <a:t>Auteursrecht en portretrecht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Niet zomaar een </a:t>
            </a:r>
            <a:r>
              <a:rPr lang="nl-NL" b="1" dirty="0">
                <a:solidFill>
                  <a:srgbClr val="EC4B2F"/>
                </a:solidFill>
              </a:rPr>
              <a:t>afbeelding</a:t>
            </a:r>
            <a:r>
              <a:rPr lang="nl-NL" dirty="0"/>
              <a:t> van het internet ”</a:t>
            </a:r>
            <a:r>
              <a:rPr lang="nl-NL" b="1" dirty="0">
                <a:solidFill>
                  <a:srgbClr val="EC4B2F"/>
                </a:solidFill>
              </a:rPr>
              <a:t>plukken</a:t>
            </a:r>
            <a:r>
              <a:rPr lang="nl-NL" dirty="0"/>
              <a:t>” en </a:t>
            </a:r>
            <a:r>
              <a:rPr lang="nl-NL" b="1" dirty="0">
                <a:solidFill>
                  <a:srgbClr val="EC4B2F"/>
                </a:solidFill>
              </a:rPr>
              <a:t>gebruiken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dirty="0">
                <a:solidFill>
                  <a:srgbClr val="EC4B2F"/>
                </a:solidFill>
              </a:rPr>
              <a:t>Google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zoekhulpmiddelen</a:t>
            </a:r>
            <a:r>
              <a:rPr lang="nl-NL" dirty="0"/>
              <a:t> om </a:t>
            </a:r>
            <a:r>
              <a:rPr lang="nl-NL" b="1" dirty="0">
                <a:solidFill>
                  <a:srgbClr val="EC4B2F"/>
                </a:solidFill>
              </a:rPr>
              <a:t>gebruikersrechten</a:t>
            </a:r>
            <a:r>
              <a:rPr lang="nl-NL" dirty="0"/>
              <a:t> van een afbeelding op te vragen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dirty="0">
                <a:solidFill>
                  <a:srgbClr val="EC4B2F"/>
                </a:solidFill>
              </a:rPr>
              <a:t>websites</a:t>
            </a:r>
            <a:r>
              <a:rPr lang="nl-NL" dirty="0"/>
              <a:t> met </a:t>
            </a:r>
            <a:r>
              <a:rPr lang="nl-NL" b="1" dirty="0">
                <a:solidFill>
                  <a:srgbClr val="EC4B2F"/>
                </a:solidFill>
              </a:rPr>
              <a:t>auteursrechtvrij</a:t>
            </a:r>
            <a:r>
              <a:rPr lang="nl-NL" dirty="0"/>
              <a:t> en </a:t>
            </a:r>
            <a:r>
              <a:rPr lang="nl-NL" b="1" dirty="0">
                <a:solidFill>
                  <a:srgbClr val="EC4B2F"/>
                </a:solidFill>
              </a:rPr>
              <a:t>portretvrij</a:t>
            </a:r>
            <a:r>
              <a:rPr lang="nl-NL" dirty="0"/>
              <a:t> fotomateriaal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</a:t>
            </a:r>
            <a:r>
              <a:rPr lang="nl-NL" b="1" dirty="0">
                <a:solidFill>
                  <a:srgbClr val="EC4B2F"/>
                </a:solidFill>
              </a:rPr>
              <a:t>eigen</a:t>
            </a:r>
            <a:r>
              <a:rPr lang="nl-NL" dirty="0">
                <a:solidFill>
                  <a:srgbClr val="EC4B2F"/>
                </a:solidFill>
              </a:rPr>
              <a:t> </a:t>
            </a:r>
            <a:r>
              <a:rPr lang="nl-NL" b="1" dirty="0">
                <a:solidFill>
                  <a:srgbClr val="EC4B2F"/>
                </a:solidFill>
              </a:rPr>
              <a:t>beeldmateriaal</a:t>
            </a:r>
            <a:r>
              <a:rPr lang="nl-NL" dirty="0">
                <a:solidFill>
                  <a:srgbClr val="EC4B2F"/>
                </a:solidFill>
              </a:rPr>
              <a:t> </a:t>
            </a:r>
            <a:r>
              <a:rPr lang="nl-NL" dirty="0"/>
              <a:t>of </a:t>
            </a:r>
            <a:r>
              <a:rPr lang="nl-NL" b="1" dirty="0">
                <a:solidFill>
                  <a:srgbClr val="EC4B2F"/>
                </a:solidFill>
              </a:rPr>
              <a:t>koop</a:t>
            </a:r>
            <a:r>
              <a:rPr lang="nl-NL" dirty="0"/>
              <a:t> afbeeldingen aan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Gebruik bij </a:t>
            </a:r>
            <a:r>
              <a:rPr lang="nl-BE" b="1" dirty="0">
                <a:solidFill>
                  <a:srgbClr val="EC4B2F"/>
                </a:solidFill>
              </a:rPr>
              <a:t>ontwerp</a:t>
            </a:r>
            <a:r>
              <a:rPr lang="nl-BE" dirty="0"/>
              <a:t> eventueel een </a:t>
            </a:r>
            <a:r>
              <a:rPr lang="nl-BE" b="1" dirty="0">
                <a:solidFill>
                  <a:srgbClr val="EC4B2F"/>
                </a:solidFill>
              </a:rPr>
              <a:t>dummy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image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placeholder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i="1" dirty="0"/>
              <a:t>dummyimage.com, placeholder.com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3100" b="1" dirty="0"/>
              <a:t>Grootte van afbeelding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Comprimeer afbeeldingen </a:t>
            </a:r>
            <a:r>
              <a:rPr lang="nl-NL" b="1" dirty="0">
                <a:solidFill>
                  <a:srgbClr val="EC4B2F"/>
                </a:solidFill>
              </a:rPr>
              <a:t>zonder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kwaliteitsverlies</a:t>
            </a:r>
            <a:endParaRPr lang="nl-NL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sz="2100" dirty="0"/>
              <a:t>Gebruik hiervoor Photoshop, ImageResize, TinyPNG, Webresizer…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Via “lazy loading” foto met </a:t>
            </a:r>
            <a:r>
              <a:rPr lang="nl-NL" b="1" dirty="0">
                <a:solidFill>
                  <a:srgbClr val="EC4B2F"/>
                </a:solidFill>
              </a:rPr>
              <a:t>lagere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resolutie</a:t>
            </a:r>
            <a:r>
              <a:rPr lang="nl-NL" dirty="0">
                <a:solidFill>
                  <a:srgbClr val="EC4B2F"/>
                </a:solidFill>
              </a:rPr>
              <a:t> </a:t>
            </a:r>
            <a:r>
              <a:rPr lang="nl-NL" b="1" dirty="0">
                <a:solidFill>
                  <a:srgbClr val="EC4B2F"/>
                </a:solidFill>
              </a:rPr>
              <a:t>eerst</a:t>
            </a:r>
            <a:r>
              <a:rPr lang="nl-NL" dirty="0">
                <a:solidFill>
                  <a:srgbClr val="EC4B2F"/>
                </a:solidFill>
              </a:rPr>
              <a:t> </a:t>
            </a:r>
            <a:r>
              <a:rPr lang="nl-NL" dirty="0"/>
              <a:t>laden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dirty="0"/>
              <a:t>Voorbeelden: </a:t>
            </a:r>
            <a:r>
              <a:rPr lang="nl-BE" dirty="0"/>
              <a:t>Pinterest of Google afbeeldingen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Belangrijk voor </a:t>
            </a:r>
            <a:r>
              <a:rPr lang="nl-NL" b="1" dirty="0">
                <a:solidFill>
                  <a:srgbClr val="EC4B2F"/>
                </a:solidFill>
              </a:rPr>
              <a:t>SEO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9539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17A118D7-C00A-9BCF-F1A4-14202E6D07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26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D4C6D8-6FE6-7889-0524-63E7E57E06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Block-level vs inline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438815" cy="47164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 b="1" dirty="0"/>
              <a:t>Inline element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Neemt </a:t>
            </a:r>
            <a:r>
              <a:rPr lang="nl-BE" sz="1800" b="1" dirty="0">
                <a:solidFill>
                  <a:srgbClr val="EC4B2F"/>
                </a:solidFill>
              </a:rPr>
              <a:t>enkel</a:t>
            </a:r>
            <a:r>
              <a:rPr lang="nl-BE" sz="1800" dirty="0"/>
              <a:t> de </a:t>
            </a:r>
            <a:r>
              <a:rPr lang="nl-BE" sz="1800" b="1" dirty="0">
                <a:solidFill>
                  <a:srgbClr val="EC4B2F"/>
                </a:solidFill>
              </a:rPr>
              <a:t>ruimte</a:t>
            </a:r>
            <a:r>
              <a:rPr lang="nl-BE" sz="1800" dirty="0"/>
              <a:t> in die door hun </a:t>
            </a:r>
            <a:r>
              <a:rPr lang="nl-BE" sz="1800" b="1" dirty="0">
                <a:solidFill>
                  <a:srgbClr val="EC4B2F"/>
                </a:solidFill>
              </a:rPr>
              <a:t>parent</a:t>
            </a:r>
            <a:r>
              <a:rPr lang="nl-BE" sz="1800" dirty="0"/>
              <a:t> tag begrensd wordt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Bijvoorbeeld: vet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strong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hyperlink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knop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button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afbeelding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img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onderlijnen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u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dirty="0"/>
              <a:t>, cursief 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BE" sz="18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nl-BE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800" cap="all" dirty="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1800" cap="all" dirty="0">
                <a:solidFill>
                  <a:srgbClr val="EC4B2F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1800" cap="all" dirty="0">
                <a:ea typeface="Menlo" panose="020B0609030804020204" pitchFamily="49" charset="0"/>
                <a:cs typeface="Menlo" panose="020B0609030804020204" pitchFamily="49" charset="0"/>
              </a:rPr>
              <a:t>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80914-85A2-ABE5-E389-81D6870C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08" y="3315375"/>
            <a:ext cx="3228975" cy="271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B2113-F177-E6EF-AB9D-7522C1F4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65" y="1313143"/>
            <a:ext cx="5681663" cy="16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div vs span </a:t>
            </a:r>
            <a:br>
              <a:rPr lang="nl-BE" dirty="0"/>
            </a:br>
            <a:r>
              <a:rPr lang="nl-BE" sz="2800" dirty="0"/>
              <a:t>div-vs-span.html 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DIV</a:t>
            </a:r>
            <a:r>
              <a:rPr lang="nl-BE" dirty="0"/>
              <a:t> </a:t>
            </a:r>
            <a:r>
              <a:rPr lang="nl-BE" sz="2200" dirty="0"/>
              <a:t>is een </a:t>
            </a:r>
            <a:r>
              <a:rPr lang="nl-BE" sz="2200" b="1" dirty="0">
                <a:solidFill>
                  <a:srgbClr val="EC4B2F"/>
                </a:solidFill>
              </a:rPr>
              <a:t>block-level</a:t>
            </a:r>
            <a:r>
              <a:rPr lang="nl-BE" sz="2200" i="1" dirty="0"/>
              <a:t> </a:t>
            </a:r>
            <a:r>
              <a:rPr lang="nl-BE" sz="2200" dirty="0"/>
              <a:t>element</a:t>
            </a:r>
            <a:endParaRPr lang="nl-BE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Vaak gebruikt als </a:t>
            </a:r>
            <a:r>
              <a:rPr lang="nl-BE" b="1" dirty="0">
                <a:solidFill>
                  <a:srgbClr val="EC4B2F"/>
                </a:solidFill>
              </a:rPr>
              <a:t>container</a:t>
            </a:r>
            <a:r>
              <a:rPr lang="nl-BE" dirty="0"/>
              <a:t> voor andere HTML-elementen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Heeft </a:t>
            </a:r>
            <a:r>
              <a:rPr lang="nl-BE" b="1" dirty="0">
                <a:solidFill>
                  <a:srgbClr val="EC4B2F"/>
                </a:solidFill>
              </a:rPr>
              <a:t>geen</a:t>
            </a:r>
            <a:r>
              <a:rPr lang="nl-BE" b="1" dirty="0"/>
              <a:t> </a:t>
            </a:r>
            <a:r>
              <a:rPr lang="nl-BE" b="1" dirty="0">
                <a:solidFill>
                  <a:srgbClr val="EC4B2F"/>
                </a:solidFill>
              </a:rPr>
              <a:t>vereiste</a:t>
            </a:r>
            <a:r>
              <a:rPr lang="nl-BE" b="1" dirty="0"/>
              <a:t> </a:t>
            </a:r>
            <a:r>
              <a:rPr lang="nl-BE" b="1" dirty="0">
                <a:solidFill>
                  <a:srgbClr val="EC4B2F"/>
                </a:solidFill>
              </a:rPr>
              <a:t>attributen</a:t>
            </a:r>
            <a:r>
              <a:rPr lang="nl-BE" dirty="0"/>
              <a:t>, maar style, class en id komen vaak voor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Bij gebruik </a:t>
            </a:r>
            <a:r>
              <a:rPr lang="nl-BE" b="1" dirty="0">
                <a:solidFill>
                  <a:srgbClr val="EC4B2F"/>
                </a:solidFill>
              </a:rPr>
              <a:t>samen</a:t>
            </a:r>
            <a:r>
              <a:rPr lang="nl-BE" dirty="0"/>
              <a:t> met </a:t>
            </a:r>
            <a:r>
              <a:rPr lang="nl-BE" b="1" dirty="0">
                <a:solidFill>
                  <a:srgbClr val="EC4B2F"/>
                </a:solidFill>
              </a:rPr>
              <a:t>CSS</a:t>
            </a:r>
            <a:r>
              <a:rPr lang="nl-BE" dirty="0"/>
              <a:t>, kan het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div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-element</a:t>
            </a:r>
            <a:r>
              <a:rPr lang="nl-BE" b="1" dirty="0">
                <a:solidFill>
                  <a:srgbClr val="EC4B2F"/>
                </a:solidFill>
              </a:rPr>
              <a:t> </a:t>
            </a:r>
            <a:r>
              <a:rPr lang="nl-BE" dirty="0"/>
              <a:t>worden gebruikt om </a:t>
            </a:r>
            <a:r>
              <a:rPr lang="nl-BE" b="1" dirty="0">
                <a:solidFill>
                  <a:srgbClr val="EC4B2F"/>
                </a:solidFill>
              </a:rPr>
              <a:t>blokken</a:t>
            </a:r>
            <a:r>
              <a:rPr lang="nl-BE" dirty="0"/>
              <a:t> met inhoud </a:t>
            </a:r>
            <a:r>
              <a:rPr lang="nl-BE" b="1" dirty="0">
                <a:solidFill>
                  <a:srgbClr val="EC4B2F"/>
                </a:solidFill>
              </a:rPr>
              <a:t>stijl</a:t>
            </a:r>
            <a:r>
              <a:rPr lang="nl-BE" dirty="0"/>
              <a:t> te </a:t>
            </a:r>
            <a:r>
              <a:rPr lang="nl-BE" b="1" dirty="0">
                <a:solidFill>
                  <a:srgbClr val="EC4B2F"/>
                </a:solidFill>
              </a:rPr>
              <a:t>geven</a:t>
            </a:r>
            <a:endParaRPr lang="nl-BE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/>
              <a:t>SPAN</a:t>
            </a:r>
            <a:r>
              <a:rPr lang="nl-BE" dirty="0"/>
              <a:t> </a:t>
            </a:r>
            <a:r>
              <a:rPr lang="nl-BE" sz="2200" dirty="0"/>
              <a:t>is een </a:t>
            </a:r>
            <a:r>
              <a:rPr lang="nl-BE" sz="2200" b="1" dirty="0">
                <a:solidFill>
                  <a:srgbClr val="EC4B2F"/>
                </a:solidFill>
              </a:rPr>
              <a:t>inline</a:t>
            </a:r>
            <a:r>
              <a:rPr lang="nl-BE" sz="2200" i="1" dirty="0"/>
              <a:t> </a:t>
            </a:r>
            <a:r>
              <a:rPr lang="nl-BE" sz="2200" dirty="0"/>
              <a:t>element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Vaak gebruikt om een deel van een tekst of een deel van een document te benadrukken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Heeft </a:t>
            </a:r>
            <a:r>
              <a:rPr lang="nl-BE" b="1" dirty="0">
                <a:solidFill>
                  <a:srgbClr val="EC4B2F"/>
                </a:solidFill>
              </a:rPr>
              <a:t>geen vereiste attributen</a:t>
            </a:r>
            <a:r>
              <a:rPr lang="nl-BE" dirty="0"/>
              <a:t>, maar style, class en id komen vaak voor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Bij gebruik </a:t>
            </a:r>
            <a:r>
              <a:rPr lang="nl-BE" b="1" dirty="0">
                <a:solidFill>
                  <a:srgbClr val="EC4B2F"/>
                </a:solidFill>
              </a:rPr>
              <a:t>samen</a:t>
            </a:r>
            <a:r>
              <a:rPr lang="nl-BE" dirty="0"/>
              <a:t> met </a:t>
            </a:r>
            <a:r>
              <a:rPr lang="nl-BE" b="1" dirty="0">
                <a:solidFill>
                  <a:srgbClr val="EC4B2F"/>
                </a:solidFill>
              </a:rPr>
              <a:t>CSS</a:t>
            </a:r>
            <a:r>
              <a:rPr lang="nl-BE" dirty="0"/>
              <a:t>, kan het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span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-element</a:t>
            </a:r>
            <a:r>
              <a:rPr lang="nl-BE" dirty="0">
                <a:solidFill>
                  <a:srgbClr val="EC4B2F"/>
                </a:solidFill>
              </a:rPr>
              <a:t> </a:t>
            </a:r>
            <a:r>
              <a:rPr lang="nl-BE" dirty="0"/>
              <a:t>worden gebruikt om </a:t>
            </a:r>
            <a:r>
              <a:rPr lang="nl-BE" b="1" dirty="0">
                <a:solidFill>
                  <a:srgbClr val="EC4B2F"/>
                </a:solidFill>
              </a:rPr>
              <a:t>delen</a:t>
            </a:r>
            <a:r>
              <a:rPr lang="nl-BE" dirty="0"/>
              <a:t> van de tekst </a:t>
            </a:r>
            <a:r>
              <a:rPr lang="nl-BE" b="1" dirty="0">
                <a:solidFill>
                  <a:srgbClr val="EC4B2F"/>
                </a:solidFill>
              </a:rPr>
              <a:t>op te maken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6839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div vs span</a:t>
            </a:r>
            <a:br>
              <a:rPr lang="nl-BE" dirty="0"/>
            </a:br>
            <a:r>
              <a:rPr lang="nl-BE" sz="2800" dirty="0"/>
              <a:t>div-vs-span.html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DIV </a:t>
            </a:r>
            <a:r>
              <a:rPr lang="nl-BE" sz="1900" b="1" dirty="0">
                <a:solidFill>
                  <a:srgbClr val="EC4B2F"/>
                </a:solidFill>
              </a:rPr>
              <a:t>block-level</a:t>
            </a:r>
            <a:endParaRPr lang="nl-BE" sz="1900" dirty="0">
              <a:solidFill>
                <a:srgbClr val="EC4B2F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SPAN </a:t>
            </a:r>
            <a:r>
              <a:rPr lang="nl-BE" sz="1900" b="1" dirty="0">
                <a:solidFill>
                  <a:srgbClr val="EC4B2F"/>
                </a:solidFill>
              </a:rPr>
              <a:t>inline</a:t>
            </a:r>
            <a:endParaRPr lang="nl-BE" sz="1900" dirty="0">
              <a:solidFill>
                <a:srgbClr val="EC4B2F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20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nl-BE" sz="2400" b="1" dirty="0">
                <a:solidFill>
                  <a:srgbClr val="7030A0"/>
                </a:solidFill>
              </a:rPr>
            </a:br>
            <a:r>
              <a:rPr lang="nl-BE" sz="2400" b="1" dirty="0">
                <a:solidFill>
                  <a:srgbClr val="EC4B2F"/>
                </a:solidFill>
              </a:rPr>
              <a:t>Opgelet -</a:t>
            </a:r>
            <a:r>
              <a:rPr lang="nl-BE" sz="2400" dirty="0">
                <a:solidFill>
                  <a:srgbClr val="EC4B2F"/>
                </a:solidFill>
              </a:rPr>
              <a:t> een </a:t>
            </a:r>
            <a:r>
              <a:rPr lang="nl-BE" sz="2400" b="1" dirty="0">
                <a:solidFill>
                  <a:srgbClr val="EC4B2F"/>
                </a:solidFill>
              </a:rPr>
              <a:t>inline</a:t>
            </a:r>
            <a:r>
              <a:rPr lang="nl-BE" sz="2400" dirty="0">
                <a:solidFill>
                  <a:srgbClr val="EC4B2F"/>
                </a:solidFill>
              </a:rPr>
              <a:t> element kan geen </a:t>
            </a:r>
            <a:r>
              <a:rPr lang="nl-BE" sz="2400" b="1" dirty="0">
                <a:solidFill>
                  <a:srgbClr val="EC4B2F"/>
                </a:solidFill>
              </a:rPr>
              <a:t>block-level</a:t>
            </a:r>
            <a:r>
              <a:rPr lang="nl-BE" sz="2400" dirty="0">
                <a:solidFill>
                  <a:srgbClr val="EC4B2F"/>
                </a:solidFill>
              </a:rPr>
              <a:t> element bevatten!</a:t>
            </a:r>
            <a:endParaRPr lang="nl-BE" sz="2000" dirty="0">
              <a:solidFill>
                <a:srgbClr val="EC4B2F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600" b="1" dirty="0">
              <a:solidFill>
                <a:srgbClr val="7030A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600" b="1" dirty="0">
              <a:solidFill>
                <a:srgbClr val="7030A0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3FA13F8-5F58-2E42-B98E-3BCDF8457AE4}"/>
              </a:ext>
            </a:extLst>
          </p:cNvPr>
          <p:cNvSpPr txBox="1"/>
          <p:nvPr/>
        </p:nvSpPr>
        <p:spPr>
          <a:xfrm>
            <a:off x="718799" y="2228374"/>
            <a:ext cx="7047814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63900" lvl="2"/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&lt;div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"styled-box"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&lt;h2&gt;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Pioniersdagen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&lt;/h2&gt;</a:t>
            </a:r>
            <a:b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&lt;p&gt;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Deze dagen maken je het een stuk makkelijker om succesvol te starten.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&lt;/p&gt;</a:t>
            </a:r>
            <a:b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&lt;/div&gt; 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E72B31E-C3A6-C249-AAA0-43A614AABB22}"/>
              </a:ext>
            </a:extLst>
          </p:cNvPr>
          <p:cNvSpPr txBox="1"/>
          <p:nvPr/>
        </p:nvSpPr>
        <p:spPr>
          <a:xfrm>
            <a:off x="718799" y="4533027"/>
            <a:ext cx="7047814" cy="8309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63900" lvl="2"/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&lt;p&gt;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Mijn moeder heeft</a:t>
            </a:r>
            <a:r>
              <a:rPr lang="nl-BE" sz="1600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&lt;span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"blue-bold"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blauwe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&lt;/span&gt;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ogen en mijn vader heeft 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&lt;span </a:t>
            </a:r>
            <a:r>
              <a:rPr lang="nl-BE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"green-bold"</a:t>
            </a:r>
            <a:endParaRPr lang="nl-BE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639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donker groene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&lt;/span&gt; 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ogen.</a:t>
            </a:r>
            <a:r>
              <a:rPr lang="nl-BE" sz="1600" b="1" dirty="0">
                <a:solidFill>
                  <a:srgbClr val="00A0AE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&lt;/p&gt;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DCAF83B-2CBA-5913-081C-C6D0CD041BD6}"/>
              </a:ext>
            </a:extLst>
          </p:cNvPr>
          <p:cNvSpPr txBox="1"/>
          <p:nvPr/>
        </p:nvSpPr>
        <p:spPr>
          <a:xfrm>
            <a:off x="8206723" y="1859339"/>
            <a:ext cx="3029230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&lt;style&gt;</a:t>
            </a:r>
            <a:endParaRPr lang="nl-BE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.styled-box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background-color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#009cab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.styled-box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h2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font-size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1.5em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.blue-bold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blue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font-weight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bold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green-bold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color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darkolivegreen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font-weight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05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bold</a:t>
            </a:r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05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nl-BE" sz="105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&lt;/style&gt;</a:t>
            </a:r>
            <a:endParaRPr lang="nl-BE" sz="105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nl-BE" sz="900" dirty="0"/>
          </a:p>
        </p:txBody>
      </p:sp>
    </p:spTree>
    <p:extLst>
      <p:ext uri="{BB962C8B-B14F-4D97-AF65-F5344CB8AC3E}">
        <p14:creationId xmlns:p14="http://schemas.microsoft.com/office/powerpoint/2010/main" val="185349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Tekstelementen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dirty="0"/>
              <a:t>Tekstelementen gebruiken we altijd in de </a:t>
            </a:r>
            <a:r>
              <a:rPr lang="nl-BE" b="1" dirty="0">
                <a:solidFill>
                  <a:srgbClr val="EC4B2F"/>
                </a:solidFill>
              </a:rPr>
              <a:t>body</a:t>
            </a:r>
          </a:p>
          <a:p>
            <a:pPr lvl="1"/>
            <a:r>
              <a:rPr lang="nl-BE" dirty="0"/>
              <a:t>Met tekstelementen kun je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Tekst </a:t>
            </a:r>
            <a:r>
              <a:rPr lang="nl-BE" b="1" dirty="0">
                <a:solidFill>
                  <a:srgbClr val="EC4B2F"/>
                </a:solidFill>
              </a:rPr>
              <a:t>structureren/indelen </a:t>
            </a:r>
            <a:r>
              <a:rPr lang="nl-BE" dirty="0"/>
              <a:t>(paragrafen, titels)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Delen van tekst </a:t>
            </a:r>
            <a:r>
              <a:rPr lang="nl-BE" b="1" dirty="0">
                <a:solidFill>
                  <a:srgbClr val="EC4B2F"/>
                </a:solidFill>
              </a:rPr>
              <a:t>benadrukken</a:t>
            </a:r>
            <a:r>
              <a:rPr lang="nl-BE" dirty="0"/>
              <a:t> (vet, cursief,…)</a:t>
            </a:r>
          </a:p>
        </p:txBody>
      </p:sp>
    </p:spTree>
    <p:extLst>
      <p:ext uri="{BB962C8B-B14F-4D97-AF65-F5344CB8AC3E}">
        <p14:creationId xmlns:p14="http://schemas.microsoft.com/office/powerpoint/2010/main" val="29645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Header</a:t>
            </a:r>
            <a:br>
              <a:rPr lang="nl-BE" dirty="0"/>
            </a:br>
            <a:r>
              <a:rPr lang="nl-BE" sz="2800" dirty="0"/>
              <a:t>tekst-block-level.html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NL" dirty="0"/>
              <a:t>Gebruik de </a:t>
            </a:r>
            <a:r>
              <a:rPr lang="nl-NL" b="1" dirty="0">
                <a:solidFill>
                  <a:srgbClr val="009CAB"/>
                </a:solidFill>
              </a:rPr>
              <a:t>&lt;</a:t>
            </a:r>
            <a:r>
              <a:rPr lang="nl-NL" b="1" dirty="0" err="1">
                <a:solidFill>
                  <a:srgbClr val="009CAB"/>
                </a:solidFill>
              </a:rPr>
              <a:t>hx</a:t>
            </a:r>
            <a:r>
              <a:rPr lang="nl-NL" b="1" dirty="0">
                <a:solidFill>
                  <a:srgbClr val="009CAB"/>
                </a:solidFill>
              </a:rPr>
              <a:t>&gt;</a:t>
            </a:r>
            <a:r>
              <a:rPr lang="nl-NL" dirty="0"/>
              <a:t>-tag om bepaalde delen van de inhoud als kop of hoofding op te maken</a:t>
            </a:r>
          </a:p>
          <a:p>
            <a:pPr lvl="1"/>
            <a:r>
              <a:rPr lang="nl-NL" dirty="0"/>
              <a:t>Net zoals een boek </a:t>
            </a:r>
            <a:r>
              <a:rPr lang="nl-NL" b="1" dirty="0">
                <a:solidFill>
                  <a:srgbClr val="EC4B2F"/>
                </a:solidFill>
              </a:rPr>
              <a:t>hoofdstukken</a:t>
            </a:r>
            <a:r>
              <a:rPr lang="nl-NL" dirty="0"/>
              <a:t>, </a:t>
            </a:r>
            <a:r>
              <a:rPr lang="nl-NL" b="1" dirty="0">
                <a:solidFill>
                  <a:srgbClr val="EC4B2F"/>
                </a:solidFill>
              </a:rPr>
              <a:t>titels</a:t>
            </a:r>
            <a:r>
              <a:rPr lang="nl-NL" dirty="0"/>
              <a:t> en </a:t>
            </a:r>
            <a:r>
              <a:rPr lang="nl-NL" b="1" dirty="0">
                <a:solidFill>
                  <a:srgbClr val="EC4B2F"/>
                </a:solidFill>
              </a:rPr>
              <a:t>ondertitels</a:t>
            </a:r>
            <a:r>
              <a:rPr lang="nl-NL" dirty="0"/>
              <a:t> heeft een HTML-pagina dit ook</a:t>
            </a:r>
          </a:p>
          <a:p>
            <a:pPr lvl="1"/>
            <a:r>
              <a:rPr lang="nl-NL" dirty="0"/>
              <a:t>HTML bevat </a:t>
            </a:r>
            <a:r>
              <a:rPr lang="nl-NL" b="1" dirty="0">
                <a:solidFill>
                  <a:srgbClr val="EC4B2F"/>
                </a:solidFill>
              </a:rPr>
              <a:t>zes</a:t>
            </a:r>
            <a:r>
              <a:rPr lang="nl-NL" dirty="0"/>
              <a:t> niveaus =&gt; 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h1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2&gt; ... 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h5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6&gt;</a:t>
            </a:r>
          </a:p>
          <a:p>
            <a:pPr marL="614363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h1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1800" dirty="0">
                <a:ea typeface="Menlo" panose="020B0609030804020204" pitchFamily="49" charset="0"/>
                <a:cs typeface="Menlo" panose="020B0609030804020204" pitchFamily="49" charset="0"/>
              </a:rPr>
              <a:t>De titel van mijn hoofdstuk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h1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b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h2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1800" dirty="0">
                <a:ea typeface="Menlo" panose="020B0609030804020204" pitchFamily="49" charset="0"/>
                <a:cs typeface="Menlo" panose="020B0609030804020204" pitchFamily="49" charset="0"/>
              </a:rPr>
              <a:t>De titel van een subonderdeel in mijn hoofdstuk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h2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b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h3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1800" dirty="0">
                <a:ea typeface="Menlo" panose="020B0609030804020204" pitchFamily="49" charset="0"/>
                <a:cs typeface="Menlo" panose="020B0609030804020204" pitchFamily="49" charset="0"/>
              </a:rPr>
              <a:t>De titel van een paragraaf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h3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b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h4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sz="1800" dirty="0">
                <a:ea typeface="Menlo" panose="020B0609030804020204" pitchFamily="49" charset="0"/>
                <a:cs typeface="Menlo" panose="020B0609030804020204" pitchFamily="49" charset="0"/>
              </a:rPr>
              <a:t>De ondertitel van een paragraaf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nl-NL" sz="21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h4</a:t>
            </a:r>
            <a:r>
              <a:rPr lang="nl-NL" sz="1800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lvl="1"/>
            <a:r>
              <a:rPr lang="nl-NL" dirty="0"/>
              <a:t>Meestal wordt er maar maximum tot </a:t>
            </a:r>
            <a:r>
              <a:rPr lang="nl-NL" b="1" dirty="0">
                <a:solidFill>
                  <a:srgbClr val="F04C25"/>
                </a:solidFill>
              </a:rPr>
              <a:t>H4</a:t>
            </a:r>
            <a:r>
              <a:rPr lang="nl-NL" dirty="0"/>
              <a:t> gebruikt</a:t>
            </a:r>
          </a:p>
          <a:p>
            <a:pPr lvl="1"/>
            <a:r>
              <a:rPr lang="nl-NL" dirty="0"/>
              <a:t>Belangrijk voor </a:t>
            </a:r>
            <a:r>
              <a:rPr lang="nl-NL" b="1" dirty="0">
                <a:solidFill>
                  <a:srgbClr val="EC4B2F"/>
                </a:solidFill>
              </a:rPr>
              <a:t>SEO</a:t>
            </a:r>
            <a:r>
              <a:rPr lang="nl-NL" dirty="0"/>
              <a:t> (</a:t>
            </a:r>
            <a:r>
              <a:rPr lang="nl-NL" b="1" dirty="0"/>
              <a:t>S</a:t>
            </a:r>
            <a:r>
              <a:rPr lang="nl-NL" dirty="0"/>
              <a:t>earch </a:t>
            </a:r>
            <a:r>
              <a:rPr lang="nl-NL" b="1" dirty="0"/>
              <a:t>E</a:t>
            </a:r>
            <a:r>
              <a:rPr lang="nl-NL" dirty="0"/>
              <a:t>ngine </a:t>
            </a:r>
            <a:r>
              <a:rPr lang="nl-NL" b="1" dirty="0"/>
              <a:t>O</a:t>
            </a:r>
            <a:r>
              <a:rPr lang="nl-NL" dirty="0"/>
              <a:t>ptimization)</a:t>
            </a:r>
          </a:p>
        </p:txBody>
      </p:sp>
    </p:spTree>
    <p:extLst>
      <p:ext uri="{BB962C8B-B14F-4D97-AF65-F5344CB8AC3E}">
        <p14:creationId xmlns:p14="http://schemas.microsoft.com/office/powerpoint/2010/main" val="156120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Paragraph</a:t>
            </a:r>
            <a:br>
              <a:rPr lang="nl-BE" dirty="0"/>
            </a:br>
            <a:r>
              <a:rPr lang="nl-BE" sz="2800" dirty="0"/>
              <a:t>tekst-block-level.html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de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p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-tag als </a:t>
            </a:r>
            <a:r>
              <a:rPr lang="nl-NL" b="1" dirty="0">
                <a:solidFill>
                  <a:srgbClr val="EC4B2F"/>
                </a:solidFill>
              </a:rPr>
              <a:t>container</a:t>
            </a:r>
            <a:r>
              <a:rPr lang="nl-NL" dirty="0"/>
              <a:t> voor paragrafen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Ook al geef je in jouw editor ”</a:t>
            </a:r>
            <a:r>
              <a:rPr lang="nl-NL" i="1" dirty="0"/>
              <a:t>enters</a:t>
            </a:r>
            <a:r>
              <a:rPr lang="nl-NL" dirty="0"/>
              <a:t>” in de tekst die tussen een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p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-tag staat, deze zullen </a:t>
            </a:r>
            <a:r>
              <a:rPr lang="nl-NL" b="1" dirty="0">
                <a:solidFill>
                  <a:srgbClr val="EC4B2F"/>
                </a:solidFill>
              </a:rPr>
              <a:t>in de browser niet zichtbaar </a:t>
            </a:r>
            <a:r>
              <a:rPr lang="nl-NL" dirty="0"/>
              <a:t>zijn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Algemene </a:t>
            </a:r>
            <a:r>
              <a:rPr lang="nl-NL" b="1" dirty="0">
                <a:solidFill>
                  <a:srgbClr val="EC4B2F"/>
                </a:solidFill>
              </a:rPr>
              <a:t>attributen</a:t>
            </a:r>
            <a:r>
              <a:rPr lang="nl-NL" dirty="0"/>
              <a:t> kunnen ook steeds gebruikt worden </a:t>
            </a:r>
            <a:r>
              <a:rPr lang="nl-NL" sz="2000" dirty="0"/>
              <a:t>(class, </a:t>
            </a:r>
            <a:r>
              <a:rPr lang="nl-NL" sz="2000" dirty="0" err="1"/>
              <a:t>hidden</a:t>
            </a:r>
            <a:r>
              <a:rPr lang="nl-NL" sz="2000" dirty="0"/>
              <a:t>, </a:t>
            </a:r>
            <a:r>
              <a:rPr lang="nl-NL" sz="2000" dirty="0" err="1"/>
              <a:t>id</a:t>
            </a:r>
            <a:r>
              <a:rPr lang="nl-NL" sz="2000" dirty="0"/>
              <a:t>, lang, </a:t>
            </a:r>
            <a:r>
              <a:rPr lang="nl-NL" sz="2000" dirty="0" err="1"/>
              <a:t>spellcheck</a:t>
            </a:r>
            <a:r>
              <a:rPr lang="nl-NL" sz="2000" dirty="0"/>
              <a:t>, </a:t>
            </a:r>
            <a:r>
              <a:rPr lang="nl-NL" sz="2000" dirty="0" err="1"/>
              <a:t>style</a:t>
            </a:r>
            <a:r>
              <a:rPr lang="nl-NL" sz="2000" dirty="0"/>
              <a:t> …)</a:t>
            </a:r>
            <a:endParaRPr lang="nl-NL" dirty="0"/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6414552-E93A-E249-B8DF-209D7ECE222D}"/>
              </a:ext>
            </a:extLst>
          </p:cNvPr>
          <p:cNvSpPr txBox="1"/>
          <p:nvPr/>
        </p:nvSpPr>
        <p:spPr>
          <a:xfrm>
            <a:off x="897894" y="4217838"/>
            <a:ext cx="5198105" cy="1569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&lt;p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"right-align"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Deze tekst verschijnt rechts op de webpagina.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&lt;/p&gt;</a:t>
            </a:r>
            <a:r>
              <a:rPr lang="nl-BE" sz="1600" dirty="0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endParaRPr lang="nl-BE" sz="1600" b="1" dirty="0">
              <a:solidFill>
                <a:srgbClr val="00A0A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&lt;p </a:t>
            </a:r>
            <a:r>
              <a:rPr lang="nl-BE" sz="16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l-BE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nl-BE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"hidden-text"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BE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Deze tekst zou je niet mogen zien verschijnen op de webpagina, maar wel in de broncode!</a:t>
            </a:r>
            <a:r>
              <a:rPr lang="nl-BE" sz="1600" b="1" dirty="0">
                <a:solidFill>
                  <a:srgbClr val="00A0A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&lt;/p&gt;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E8BFEF3-3A3C-DACF-455D-2573610F4336}"/>
              </a:ext>
            </a:extLst>
          </p:cNvPr>
          <p:cNvSpPr txBox="1"/>
          <p:nvPr/>
        </p:nvSpPr>
        <p:spPr>
          <a:xfrm>
            <a:off x="8041608" y="3987006"/>
            <a:ext cx="3252498" cy="20313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&lt;style&gt;</a:t>
            </a:r>
            <a:endParaRPr lang="nl-B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.right-align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text-align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lvl="1"/>
            <a:b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.hidden-text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nl-BE" sz="1400" b="0" dirty="0">
                <a:solidFill>
                  <a:srgbClr val="E50000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nl-BE" sz="1400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nl-BE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nl-BE" sz="1400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&lt;/style&gt;</a:t>
            </a:r>
            <a:endParaRPr lang="nl-BE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5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Breaking rule</a:t>
            </a:r>
            <a:br>
              <a:rPr lang="nl-BE" dirty="0"/>
            </a:br>
            <a:r>
              <a:rPr lang="nl-BE" sz="2800" dirty="0"/>
              <a:t>tekst-block-level.html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19F6E68-FFF4-4049-B338-CEB04384E5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5904964" cy="4716463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Gebruik de 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nl-NL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br</a:t>
            </a:r>
            <a:r>
              <a:rPr lang="nl-NL" b="1" cap="all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nl-NL" dirty="0"/>
              <a:t>-tag </a:t>
            </a:r>
            <a:r>
              <a:rPr lang="nl-NL" b="1" dirty="0"/>
              <a:t>uitzonderlijk</a:t>
            </a:r>
            <a:r>
              <a:rPr lang="nl-NL" dirty="0"/>
              <a:t> om een regel af te breken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EC4B2F"/>
                </a:solidFill>
              </a:rPr>
              <a:t>Inline</a:t>
            </a:r>
            <a:r>
              <a:rPr lang="nl-NL" dirty="0"/>
              <a:t> element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Staat voor </a:t>
            </a:r>
            <a:r>
              <a:rPr lang="nl-NL" b="1" dirty="0">
                <a:solidFill>
                  <a:srgbClr val="EC4B2F"/>
                </a:solidFill>
              </a:rPr>
              <a:t>B</a:t>
            </a:r>
            <a:r>
              <a:rPr lang="nl-NL" dirty="0"/>
              <a:t>reaking </a:t>
            </a:r>
            <a:r>
              <a:rPr lang="nl-NL" b="1" dirty="0">
                <a:solidFill>
                  <a:srgbClr val="EC4B2F"/>
                </a:solidFill>
              </a:rPr>
              <a:t>R</a:t>
            </a:r>
            <a:r>
              <a:rPr lang="nl-NL" dirty="0"/>
              <a:t>ule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Enkel gebruiken waar </a:t>
            </a:r>
            <a:r>
              <a:rPr lang="nl-NL" b="1" dirty="0"/>
              <a:t>regeleinde</a:t>
            </a:r>
            <a:r>
              <a:rPr lang="nl-NL" dirty="0"/>
              <a:t> </a:t>
            </a:r>
            <a:r>
              <a:rPr lang="nl-NL" b="1" dirty="0"/>
              <a:t>essentieel</a:t>
            </a:r>
            <a:r>
              <a:rPr lang="nl-NL" dirty="0"/>
              <a:t> is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dirty="0"/>
              <a:t>Adres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dirty="0"/>
              <a:t>Gedicht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NL" dirty="0"/>
              <a:t>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Heeft </a:t>
            </a:r>
            <a:r>
              <a:rPr lang="nl-NL" b="1" dirty="0">
                <a:solidFill>
                  <a:srgbClr val="EC4B2F"/>
                </a:solidFill>
              </a:rPr>
              <a:t>geen</a:t>
            </a:r>
            <a:r>
              <a:rPr lang="nl-NL" dirty="0"/>
              <a:t> sluittag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923C4C8-FF8C-F045-8BDC-6A817256BDD7}"/>
              </a:ext>
            </a:extLst>
          </p:cNvPr>
          <p:cNvSpPr txBox="1"/>
          <p:nvPr/>
        </p:nvSpPr>
        <p:spPr>
          <a:xfrm>
            <a:off x="6096000" y="3032669"/>
            <a:ext cx="5904963" cy="156966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3639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 not afraid of greatness.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600" dirty="0"/>
            </a:b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 are born great,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600" dirty="0"/>
            </a:b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some achieve greatness,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600" dirty="0"/>
            </a:b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others have greatness thrust upon them.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&lt;/p&gt;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&lt;p&gt;&lt;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-William Shakespeare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1" i="0" dirty="0" err="1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sz="1600" b="1" i="0" dirty="0">
                <a:solidFill>
                  <a:srgbClr val="009CAB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nl-BE" sz="1600" b="1" dirty="0">
              <a:solidFill>
                <a:srgbClr val="009CAB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83844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5603</TotalTime>
  <Words>2440</Words>
  <Application>Microsoft Macintosh PowerPoint</Application>
  <PresentationFormat>Breedbeeld</PresentationFormat>
  <Paragraphs>348</Paragraphs>
  <Slides>26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26</vt:i4>
      </vt:variant>
    </vt:vector>
  </HeadingPairs>
  <TitlesOfParts>
    <vt:vector size="39" baseType="lpstr">
      <vt:lpstr>Consolas</vt:lpstr>
      <vt:lpstr>Nunito</vt:lpstr>
      <vt:lpstr>Century Gothic</vt:lpstr>
      <vt:lpstr>Poppins ExtraLight</vt:lpstr>
      <vt:lpstr>Poppins Thin</vt:lpstr>
      <vt:lpstr>Calibri</vt:lpstr>
      <vt:lpstr>Wingdings</vt:lpstr>
      <vt:lpstr>Nunito Light</vt:lpstr>
      <vt:lpstr>Menlo</vt:lpstr>
      <vt:lpstr>Arial</vt:lpstr>
      <vt:lpstr>WIT</vt:lpstr>
      <vt:lpstr>ORANJE</vt:lpstr>
      <vt:lpstr>BLAUW</vt:lpstr>
      <vt:lpstr>Statische websites</vt:lpstr>
      <vt:lpstr>Block-level vs inline</vt:lpstr>
      <vt:lpstr>Block-level vs inline</vt:lpstr>
      <vt:lpstr>div vs span  div-vs-span.html </vt:lpstr>
      <vt:lpstr>div vs span div-vs-span.html</vt:lpstr>
      <vt:lpstr>Tekstelementen</vt:lpstr>
      <vt:lpstr>Header tekst-block-level.html</vt:lpstr>
      <vt:lpstr>Paragraph tekst-block-level.html</vt:lpstr>
      <vt:lpstr>Breaking rule tekst-block-level.html</vt:lpstr>
      <vt:lpstr>Address tekst-block-level.html</vt:lpstr>
      <vt:lpstr>Versterken of benadrukken tekst-inline.html</vt:lpstr>
      <vt:lpstr>Horizontal line hr-blockquotes.html</vt:lpstr>
      <vt:lpstr>Blockquote hr-blockquotes.html</vt:lpstr>
      <vt:lpstr>HTML entiteiten html-entiteiten.html</vt:lpstr>
      <vt:lpstr>HTML entiteiten html-entiteiten.html</vt:lpstr>
      <vt:lpstr>Opsommingslijsten opsommingslijsten.html</vt:lpstr>
      <vt:lpstr>Opsommingslijsten opsommingslijsten.html</vt:lpstr>
      <vt:lpstr>Opsommingslijsten opsommingslijsten.html</vt:lpstr>
      <vt:lpstr>Opsommingslijsten opsommingslijsten.html</vt:lpstr>
      <vt:lpstr>Definitielijsten opsommingslijsten.html</vt:lpstr>
      <vt:lpstr>Nesten van lijsten opsommingslijsten.html</vt:lpstr>
      <vt:lpstr>Afbeeldingen images.html</vt:lpstr>
      <vt:lpstr>Afbeeldingen images.html</vt:lpstr>
      <vt:lpstr>Afbeeldingen images.html</vt:lpstr>
      <vt:lpstr>Afbeeldingen images.html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1242</cp:revision>
  <dcterms:created xsi:type="dcterms:W3CDTF">2020-09-28T10:08:39Z</dcterms:created>
  <dcterms:modified xsi:type="dcterms:W3CDTF">2023-09-18T17:50:24Z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2023-02-21T21:47:46Z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09d86b41-461c-45d4-b2ba-d1b6bd4226f6</vt:lpwstr>
  </property>
  <property fmtid="{D5CDD505-2E9C-101B-9397-08002B2CF9AE}" pid="9" name="MSIP_Label_c337be75-dfbb-4261-9834-ac247c7dde13_ContentBits">
    <vt:lpwstr>0</vt:lpwstr>
  </property>
</Properties>
</file>